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3" r:id="rId2"/>
    <p:sldMasterId id="2147483747" r:id="rId3"/>
    <p:sldMasterId id="2147483783" r:id="rId4"/>
    <p:sldMasterId id="2147483795" r:id="rId5"/>
    <p:sldMasterId id="2147483807" r:id="rId6"/>
    <p:sldMasterId id="2147483819" r:id="rId7"/>
    <p:sldMasterId id="2147483834" r:id="rId8"/>
    <p:sldMasterId id="2147483846" r:id="rId9"/>
    <p:sldMasterId id="2147483858" r:id="rId10"/>
  </p:sldMasterIdLst>
  <p:notesMasterIdLst>
    <p:notesMasterId r:id="rId60"/>
  </p:notesMasterIdLst>
  <p:sldIdLst>
    <p:sldId id="257" r:id="rId11"/>
    <p:sldId id="317" r:id="rId12"/>
    <p:sldId id="318" r:id="rId13"/>
    <p:sldId id="352" r:id="rId14"/>
    <p:sldId id="370" r:id="rId15"/>
    <p:sldId id="322" r:id="rId16"/>
    <p:sldId id="300" r:id="rId17"/>
    <p:sldId id="299" r:id="rId18"/>
    <p:sldId id="319" r:id="rId19"/>
    <p:sldId id="301" r:id="rId20"/>
    <p:sldId id="306" r:id="rId21"/>
    <p:sldId id="353" r:id="rId22"/>
    <p:sldId id="351" r:id="rId23"/>
    <p:sldId id="308" r:id="rId24"/>
    <p:sldId id="294" r:id="rId25"/>
    <p:sldId id="310" r:id="rId26"/>
    <p:sldId id="372" r:id="rId27"/>
    <p:sldId id="373" r:id="rId28"/>
    <p:sldId id="374" r:id="rId29"/>
    <p:sldId id="375" r:id="rId30"/>
    <p:sldId id="376" r:id="rId31"/>
    <p:sldId id="377" r:id="rId32"/>
    <p:sldId id="304" r:id="rId33"/>
    <p:sldId id="320" r:id="rId34"/>
    <p:sldId id="323" r:id="rId35"/>
    <p:sldId id="325" r:id="rId36"/>
    <p:sldId id="321" r:id="rId37"/>
    <p:sldId id="357" r:id="rId38"/>
    <p:sldId id="358" r:id="rId39"/>
    <p:sldId id="381" r:id="rId40"/>
    <p:sldId id="382" r:id="rId41"/>
    <p:sldId id="383" r:id="rId42"/>
    <p:sldId id="384" r:id="rId43"/>
    <p:sldId id="359" r:id="rId44"/>
    <p:sldId id="360" r:id="rId45"/>
    <p:sldId id="361" r:id="rId46"/>
    <p:sldId id="362" r:id="rId47"/>
    <p:sldId id="363" r:id="rId48"/>
    <p:sldId id="364" r:id="rId49"/>
    <p:sldId id="365" r:id="rId50"/>
    <p:sldId id="369" r:id="rId51"/>
    <p:sldId id="366" r:id="rId52"/>
    <p:sldId id="385" r:id="rId53"/>
    <p:sldId id="386" r:id="rId54"/>
    <p:sldId id="387" r:id="rId55"/>
    <p:sldId id="367" r:id="rId56"/>
    <p:sldId id="368" r:id="rId57"/>
    <p:sldId id="265" r:id="rId58"/>
    <p:sldId id="371" r:id="rId59"/>
  </p:sldIdLst>
  <p:sldSz cx="9144000" cy="6858000" type="screen4x3"/>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1572" y="-19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61"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5764E2-63DF-4D5F-8963-E81DA6C4C7D6}" type="datetimeFigureOut">
              <a:rPr lang="id-ID" smtClean="0"/>
              <a:t>02/12/2013</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8041F24-A2F1-493B-AE0B-F03EF5D14371}" type="slidenum">
              <a:rPr lang="id-ID" smtClean="0"/>
              <a:t>‹#›</a:t>
            </a:fld>
            <a:endParaRPr lang="id-ID"/>
          </a:p>
        </p:txBody>
      </p:sp>
    </p:spTree>
    <p:extLst>
      <p:ext uri="{BB962C8B-B14F-4D97-AF65-F5344CB8AC3E}">
        <p14:creationId xmlns:p14="http://schemas.microsoft.com/office/powerpoint/2010/main" val="3194119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92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771CF4C-C26B-4105-A60A-60A464AE4160}" type="slidenum">
              <a:rPr lang="id-ID" smtClean="0">
                <a:solidFill>
                  <a:prstClr val="black"/>
                </a:solidFill>
              </a:rPr>
              <a:pPr fontAlgn="base">
                <a:spcBef>
                  <a:spcPct val="0"/>
                </a:spcBef>
                <a:spcAft>
                  <a:spcPct val="0"/>
                </a:spcAft>
                <a:defRPr/>
              </a:pPr>
              <a:t>1</a:t>
            </a:fld>
            <a:endParaRPr lang="id-ID"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xfrm>
            <a:off x="434975" y="153988"/>
            <a:ext cx="6051550" cy="4538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03" name="Date Placeholder 4"/>
          <p:cNvSpPr txBox="1">
            <a:spLocks noChangeArrowheads="1"/>
          </p:cNvSpPr>
          <p:nvPr/>
        </p:nvSpPr>
        <p:spPr bwMode="auto">
          <a:xfrm>
            <a:off x="3883852" y="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endParaRPr lang="id-ID" sz="1200">
              <a:solidFill>
                <a:srgbClr val="000000"/>
              </a:solidFill>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2293" name="Slide Number Placeholder 3"/>
          <p:cNvSpPr>
            <a:spLocks noGrp="1"/>
          </p:cNvSpPr>
          <p:nvPr>
            <p:ph type="sldNum" sz="quarter" idx="5"/>
          </p:nvPr>
        </p:nvSpPr>
        <p:spPr bwMode="auto">
          <a:xfrm>
            <a:off x="1" y="8605945"/>
            <a:ext cx="6858000" cy="498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id-ID" smtClean="0"/>
              <a:t>Halaman </a:t>
            </a:r>
            <a:fld id="{6170C974-813E-4782-A586-BC14E7F58433}" type="slidenum">
              <a:rPr lang="id-ID" smtClean="0"/>
              <a:pPr algn="ctr" fontAlgn="base">
                <a:spcBef>
                  <a:spcPct val="0"/>
                </a:spcBef>
                <a:spcAft>
                  <a:spcPct val="0"/>
                </a:spcAft>
                <a:defRPr/>
              </a:pPr>
              <a:t>3</a:t>
            </a:fld>
            <a:endParaRPr lang="id-ID"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434975" y="153988"/>
            <a:ext cx="6051550" cy="4538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Date Placeholder 4"/>
          <p:cNvSpPr txBox="1">
            <a:spLocks noChangeArrowheads="1"/>
          </p:cNvSpPr>
          <p:nvPr/>
        </p:nvSpPr>
        <p:spPr bwMode="auto">
          <a:xfrm>
            <a:off x="3883852" y="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endParaRPr lang="id-ID" sz="1200">
              <a:solidFill>
                <a:srgbClr val="000000"/>
              </a:solidFill>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2293" name="Slide Number Placeholder 3"/>
          <p:cNvSpPr>
            <a:spLocks noGrp="1"/>
          </p:cNvSpPr>
          <p:nvPr>
            <p:ph type="sldNum" sz="quarter" idx="5"/>
          </p:nvPr>
        </p:nvSpPr>
        <p:spPr bwMode="auto">
          <a:xfrm>
            <a:off x="1" y="8605945"/>
            <a:ext cx="6858000" cy="498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id-ID" smtClean="0"/>
              <a:t>Halaman </a:t>
            </a:r>
            <a:fld id="{0C2E2279-FF59-40EC-82FC-A230E9ACB91B}" type="slidenum">
              <a:rPr lang="id-ID" smtClean="0"/>
              <a:pPr algn="ctr" fontAlgn="base">
                <a:spcBef>
                  <a:spcPct val="0"/>
                </a:spcBef>
                <a:spcAft>
                  <a:spcPct val="0"/>
                </a:spcAft>
                <a:defRPr/>
              </a:pPr>
              <a:t>6</a:t>
            </a:fld>
            <a:endParaRPr lang="id-ID"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Slide Image Placeholder 1"/>
          <p:cNvSpPr>
            <a:spLocks noGrp="1" noRot="1" noChangeAspect="1" noTextEdit="1"/>
          </p:cNvSpPr>
          <p:nvPr>
            <p:ph type="sldImg"/>
          </p:nvPr>
        </p:nvSpPr>
        <p:spPr bwMode="auto">
          <a:xfrm>
            <a:off x="1143000" y="685800"/>
            <a:ext cx="4572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endParaRPr sz="1350" dirty="0"/>
          </a:p>
        </p:txBody>
      </p:sp>
      <p:sp>
        <p:nvSpPr>
          <p:cNvPr id="25604" name="Slide Number Placeholder 3"/>
          <p:cNvSpPr>
            <a:spLocks noGrp="1"/>
          </p:cNvSpPr>
          <p:nvPr>
            <p:ph type="sldNum" sz="quarter" idx="5"/>
          </p:nvPr>
        </p:nvSpPr>
        <p:spPr bwMode="auto">
          <a:xfrm>
            <a:off x="1" y="8605945"/>
            <a:ext cx="6858000" cy="498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defRPr/>
            </a:pPr>
            <a:r>
              <a:rPr lang="id-ID" smtClean="0"/>
              <a:t>Halaman </a:t>
            </a:r>
            <a:fld id="{5DCB959A-A10D-4787-9023-A003315A2033}" type="slidenum">
              <a:rPr lang="id-ID" smtClean="0"/>
              <a:pPr algn="ctr" eaLnBrk="1" hangingPunct="1">
                <a:defRPr/>
              </a:pPr>
              <a:t>9</a:t>
            </a:fld>
            <a:endParaRPr lang="id-ID"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434975" y="153988"/>
            <a:ext cx="6051550" cy="4538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Date Placeholder 4"/>
          <p:cNvSpPr txBox="1">
            <a:spLocks noChangeArrowheads="1"/>
          </p:cNvSpPr>
          <p:nvPr/>
        </p:nvSpPr>
        <p:spPr bwMode="auto">
          <a:xfrm>
            <a:off x="3883852" y="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endParaRPr lang="id-ID" sz="1200">
              <a:solidFill>
                <a:srgbClr val="000000"/>
              </a:solidFill>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2293" name="Slide Number Placeholder 3"/>
          <p:cNvSpPr>
            <a:spLocks noGrp="1"/>
          </p:cNvSpPr>
          <p:nvPr>
            <p:ph type="sldNum" sz="quarter" idx="5"/>
          </p:nvPr>
        </p:nvSpPr>
        <p:spPr bwMode="auto">
          <a:xfrm>
            <a:off x="1" y="8605945"/>
            <a:ext cx="6858000" cy="498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id-ID" smtClean="0"/>
              <a:t>Halaman </a:t>
            </a:r>
            <a:fld id="{0C2E2279-FF59-40EC-82FC-A230E9ACB91B}" type="slidenum">
              <a:rPr lang="id-ID" smtClean="0"/>
              <a:pPr algn="ctr" fontAlgn="base">
                <a:spcBef>
                  <a:spcPct val="0"/>
                </a:spcBef>
                <a:spcAft>
                  <a:spcPct val="0"/>
                </a:spcAft>
                <a:defRPr/>
              </a:pPr>
              <a:t>24</a:t>
            </a:fld>
            <a:endParaRPr lang="id-ID"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xfrm>
            <a:off x="434975" y="153988"/>
            <a:ext cx="6051550" cy="45386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7" name="Date Placeholder 4"/>
          <p:cNvSpPr txBox="1">
            <a:spLocks noChangeArrowheads="1"/>
          </p:cNvSpPr>
          <p:nvPr/>
        </p:nvSpPr>
        <p:spPr bwMode="auto">
          <a:xfrm>
            <a:off x="3883852" y="1"/>
            <a:ext cx="297254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endParaRPr lang="id-ID" sz="1200">
              <a:solidFill>
                <a:srgbClr val="000000"/>
              </a:solidFill>
            </a:endParaRPr>
          </a:p>
        </p:txBody>
      </p:sp>
      <p:sp>
        <p:nvSpPr>
          <p:cNvPr id="6" name="Notes Placeholder 2"/>
          <p:cNvSpPr>
            <a:spLocks noGrp="1"/>
          </p:cNvSpPr>
          <p:nvPr>
            <p:ph type="body" idx="3"/>
          </p:nvPr>
        </p:nvSpPr>
        <p:spPr/>
        <p:txBody>
          <a:bodyPr/>
          <a:lstStyle/>
          <a:p>
            <a:pPr eaLnBrk="1" fontAlgn="auto" hangingPunct="1">
              <a:spcBef>
                <a:spcPts val="0"/>
              </a:spcBef>
              <a:spcAft>
                <a:spcPts val="0"/>
              </a:spcAft>
              <a:defRPr/>
            </a:pPr>
            <a:endParaRPr sz="1350" dirty="0"/>
          </a:p>
        </p:txBody>
      </p:sp>
      <p:sp>
        <p:nvSpPr>
          <p:cNvPr id="12293" name="Slide Number Placeholder 3"/>
          <p:cNvSpPr>
            <a:spLocks noGrp="1"/>
          </p:cNvSpPr>
          <p:nvPr>
            <p:ph type="sldNum" sz="quarter" idx="5"/>
          </p:nvPr>
        </p:nvSpPr>
        <p:spPr bwMode="auto">
          <a:xfrm>
            <a:off x="1" y="8605945"/>
            <a:ext cx="6858000" cy="49836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fontAlgn="base">
              <a:spcBef>
                <a:spcPct val="0"/>
              </a:spcBef>
              <a:spcAft>
                <a:spcPct val="0"/>
              </a:spcAft>
              <a:defRPr/>
            </a:pPr>
            <a:r>
              <a:rPr lang="id-ID" smtClean="0"/>
              <a:t>Halaman </a:t>
            </a:r>
            <a:fld id="{0C2E2279-FF59-40EC-82FC-A230E9ACB91B}" type="slidenum">
              <a:rPr lang="id-ID" smtClean="0"/>
              <a:pPr algn="ctr" fontAlgn="base">
                <a:spcBef>
                  <a:spcPct val="0"/>
                </a:spcBef>
                <a:spcAft>
                  <a:spcPct val="0"/>
                </a:spcAft>
                <a:defRPr/>
              </a:pPr>
              <a:t>27</a:t>
            </a:fld>
            <a:endParaRPr lang="id-ID"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7"/>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58C31C0-1795-4DAA-A99C-4F3EBE0385CC}" type="datetimeFigureOut">
              <a:rPr lang="id-ID" smtClean="0"/>
              <a:t>02/12/2013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43784DB-82A6-47A0-90E8-253EA1B4D275}" type="slidenum">
              <a:rPr lang="id-ID" smtClean="0"/>
              <a:t>‹#›</a:t>
            </a:fld>
            <a:endParaRPr lang="id-ID"/>
          </a:p>
        </p:txBody>
      </p:sp>
    </p:spTree>
    <p:extLst>
      <p:ext uri="{BB962C8B-B14F-4D97-AF65-F5344CB8AC3E}">
        <p14:creationId xmlns:p14="http://schemas.microsoft.com/office/powerpoint/2010/main" val="3850326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58C31C0-1795-4DAA-A99C-4F3EBE0385CC}" type="datetimeFigureOut">
              <a:rPr lang="id-ID" smtClean="0"/>
              <a:t>02/12/2013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43784DB-82A6-47A0-90E8-253EA1B4D275}" type="slidenum">
              <a:rPr lang="id-ID" smtClean="0"/>
              <a:t>‹#›</a:t>
            </a:fld>
            <a:endParaRPr lang="id-ID"/>
          </a:p>
        </p:txBody>
      </p:sp>
    </p:spTree>
    <p:extLst>
      <p:ext uri="{BB962C8B-B14F-4D97-AF65-F5344CB8AC3E}">
        <p14:creationId xmlns:p14="http://schemas.microsoft.com/office/powerpoint/2010/main" val="427738870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7020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6367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3" y="274639"/>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915223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16713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3958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5847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2"/>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3913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297116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570046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02100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58C31C0-1795-4DAA-A99C-4F3EBE0385CC}" type="datetimeFigureOut">
              <a:rPr lang="id-ID" smtClean="0"/>
              <a:t>02/12/2013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43784DB-82A6-47A0-90E8-253EA1B4D275}" type="slidenum">
              <a:rPr lang="id-ID" smtClean="0"/>
              <a:t>‹#›</a:t>
            </a:fld>
            <a:endParaRPr lang="id-ID"/>
          </a:p>
        </p:txBody>
      </p:sp>
    </p:spTree>
    <p:extLst>
      <p:ext uri="{BB962C8B-B14F-4D97-AF65-F5344CB8AC3E}">
        <p14:creationId xmlns:p14="http://schemas.microsoft.com/office/powerpoint/2010/main" val="41821899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90353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3100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74593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1" y="274639"/>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80691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717"/>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93830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9942367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192"/>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pic>
        <p:nvPicPr>
          <p:cNvPr id="8" name="Picture 6" descr="diknas"/>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83380" y="3140968"/>
            <a:ext cx="1031875"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33867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122065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610034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834981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858523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136"/>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60099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58C31C0-1795-4DAA-A99C-4F3EBE0385CC}" type="datetimeFigureOut">
              <a:rPr lang="id-ID" smtClean="0"/>
              <a:t>02/12/2013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43784DB-82A6-47A0-90E8-253EA1B4D275}" type="slidenum">
              <a:rPr lang="id-ID" smtClean="0"/>
              <a:t>‹#›</a:t>
            </a:fld>
            <a:endParaRPr lang="id-ID"/>
          </a:p>
        </p:txBody>
      </p:sp>
    </p:spTree>
    <p:extLst>
      <p:ext uri="{BB962C8B-B14F-4D97-AF65-F5344CB8AC3E}">
        <p14:creationId xmlns:p14="http://schemas.microsoft.com/office/powerpoint/2010/main" val="1797581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959635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8306354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722"/>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72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566435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623"/>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9469925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974222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98"/>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841200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6981596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6581559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823416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00518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2"/>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C31C0-1795-4DAA-A99C-4F3EBE0385CC}" type="datetimeFigureOut">
              <a:rPr lang="id-ID" smtClean="0"/>
              <a:t>02/12/2013</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743784DB-82A6-47A0-90E8-253EA1B4D275}" type="slidenum">
              <a:rPr lang="id-ID" smtClean="0"/>
              <a:t>‹#›</a:t>
            </a:fld>
            <a:endParaRPr lang="id-ID"/>
          </a:p>
        </p:txBody>
      </p:sp>
    </p:spTree>
    <p:extLst>
      <p:ext uri="{BB962C8B-B14F-4D97-AF65-F5344CB8AC3E}">
        <p14:creationId xmlns:p14="http://schemas.microsoft.com/office/powerpoint/2010/main" val="32256395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349663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932490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7346006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4046514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13"/>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69490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867088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8"/>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4748095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80085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445515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507361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58C31C0-1795-4DAA-A99C-4F3EBE0385CC}" type="datetimeFigureOut">
              <a:rPr lang="id-ID" smtClean="0"/>
              <a:t>02/12/2013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43784DB-82A6-47A0-90E8-253EA1B4D275}" type="slidenum">
              <a:rPr lang="id-ID" smtClean="0"/>
              <a:t>‹#›</a:t>
            </a:fld>
            <a:endParaRPr lang="id-ID"/>
          </a:p>
        </p:txBody>
      </p:sp>
    </p:spTree>
    <p:extLst>
      <p:ext uri="{BB962C8B-B14F-4D97-AF65-F5344CB8AC3E}">
        <p14:creationId xmlns:p14="http://schemas.microsoft.com/office/powerpoint/2010/main" val="42147210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1333117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877353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18840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9942697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5026011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21"/>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84379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63227543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96"/>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9235768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765500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09265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58C31C0-1795-4DAA-A99C-4F3EBE0385CC}" type="datetimeFigureOut">
              <a:rPr lang="id-ID" smtClean="0"/>
              <a:t>02/12/2013</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743784DB-82A6-47A0-90E8-253EA1B4D275}" type="slidenum">
              <a:rPr lang="id-ID" smtClean="0"/>
              <a:t>‹#›</a:t>
            </a:fld>
            <a:endParaRPr lang="id-ID"/>
          </a:p>
        </p:txBody>
      </p:sp>
    </p:spTree>
    <p:extLst>
      <p:ext uri="{BB962C8B-B14F-4D97-AF65-F5344CB8AC3E}">
        <p14:creationId xmlns:p14="http://schemas.microsoft.com/office/powerpoint/2010/main" val="13538874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083755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51219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74975789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9333098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5644530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8"/>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4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87247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37"/>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C58C31C0-1795-4DAA-A99C-4F3EBE0385CC}"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43784DB-82A6-47A0-90E8-253EA1B4D27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11520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58C31C0-1795-4DAA-A99C-4F3EBE0385CC}"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43784DB-82A6-47A0-90E8-253EA1B4D27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2843883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7012"/>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58C31C0-1795-4DAA-A99C-4F3EBE0385CC}"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43784DB-82A6-47A0-90E8-253EA1B4D27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165210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6"/>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C58C31C0-1795-4DAA-A99C-4F3EBE0385CC}"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743784DB-82A6-47A0-90E8-253EA1B4D27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311473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58C31C0-1795-4DAA-A99C-4F3EBE0385CC}" type="datetimeFigureOut">
              <a:rPr lang="id-ID" smtClean="0"/>
              <a:t>02/12/2013</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743784DB-82A6-47A0-90E8-253EA1B4D275}" type="slidenum">
              <a:rPr lang="id-ID" smtClean="0"/>
              <a:t>‹#›</a:t>
            </a:fld>
            <a:endParaRPr lang="id-ID"/>
          </a:p>
        </p:txBody>
      </p:sp>
    </p:spTree>
    <p:extLst>
      <p:ext uri="{BB962C8B-B14F-4D97-AF65-F5344CB8AC3E}">
        <p14:creationId xmlns:p14="http://schemas.microsoft.com/office/powerpoint/2010/main" val="204265896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C58C31C0-1795-4DAA-A99C-4F3EBE0385CC}" type="datetimeFigureOut">
              <a:rPr lang="id-ID" smtClean="0">
                <a:solidFill>
                  <a:prstClr val="black">
                    <a:tint val="75000"/>
                  </a:prstClr>
                </a:solidFill>
              </a:rPr>
              <a:pPr/>
              <a:t>02/12/2013</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743784DB-82A6-47A0-90E8-253EA1B4D27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217535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C58C31C0-1795-4DAA-A99C-4F3EBE0385CC}" type="datetimeFigureOut">
              <a:rPr lang="id-ID" smtClean="0">
                <a:solidFill>
                  <a:prstClr val="black">
                    <a:tint val="75000"/>
                  </a:prstClr>
                </a:solidFill>
              </a:rPr>
              <a:pPr/>
              <a:t>02/12/2013</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743784DB-82A6-47A0-90E8-253EA1B4D27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2843419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C31C0-1795-4DAA-A99C-4F3EBE0385CC}" type="datetimeFigureOut">
              <a:rPr lang="id-ID" smtClean="0">
                <a:solidFill>
                  <a:prstClr val="black">
                    <a:tint val="75000"/>
                  </a:prstClr>
                </a:solidFill>
              </a:rPr>
              <a:pPr/>
              <a:t>02/12/2013</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743784DB-82A6-47A0-90E8-253EA1B4D27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876598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C31C0-1795-4DAA-A99C-4F3EBE0385CC}"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743784DB-82A6-47A0-90E8-253EA1B4D27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257379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C31C0-1795-4DAA-A99C-4F3EBE0385CC}"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743784DB-82A6-47A0-90E8-253EA1B4D27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2917361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58C31C0-1795-4DAA-A99C-4F3EBE0385CC}"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43784DB-82A6-47A0-90E8-253EA1B4D27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0407480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63"/>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63"/>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C58C31C0-1795-4DAA-A99C-4F3EBE0385CC}"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743784DB-82A6-47A0-90E8-253EA1B4D27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02964255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1"/>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12DD7E85-6218-45E6-8F36-B8914686D158}"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E040DC9-A4C0-4A83-9C15-06070A83DC1F}"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773056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2DD7E85-6218-45E6-8F36-B8914686D158}"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E040DC9-A4C0-4A83-9C15-06070A83DC1F}"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33278826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76"/>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DD7E85-6218-45E6-8F36-B8914686D158}"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E040DC9-A4C0-4A83-9C15-06070A83DC1F}"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423169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8C31C0-1795-4DAA-A99C-4F3EBE0385CC}" type="datetimeFigureOut">
              <a:rPr lang="id-ID" smtClean="0"/>
              <a:t>02/12/2013</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743784DB-82A6-47A0-90E8-253EA1B4D275}" type="slidenum">
              <a:rPr lang="id-ID" smtClean="0"/>
              <a:t>‹#›</a:t>
            </a:fld>
            <a:endParaRPr lang="id-ID"/>
          </a:p>
        </p:txBody>
      </p:sp>
    </p:spTree>
    <p:extLst>
      <p:ext uri="{BB962C8B-B14F-4D97-AF65-F5344CB8AC3E}">
        <p14:creationId xmlns:p14="http://schemas.microsoft.com/office/powerpoint/2010/main" val="744750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95300" y="1600204"/>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5029200" y="1600204"/>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12DD7E85-6218-45E6-8F36-B8914686D158}"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E040DC9-A4C0-4A83-9C15-06070A83DC1F}"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3386992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12DD7E85-6218-45E6-8F36-B8914686D158}" type="datetimeFigureOut">
              <a:rPr lang="id-ID" smtClean="0">
                <a:solidFill>
                  <a:prstClr val="black">
                    <a:tint val="75000"/>
                  </a:prstClr>
                </a:solidFill>
              </a:rPr>
              <a:pPr/>
              <a:t>02/12/2013</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5E040DC9-A4C0-4A83-9C15-06070A83DC1F}"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7261891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12DD7E85-6218-45E6-8F36-B8914686D158}" type="datetimeFigureOut">
              <a:rPr lang="id-ID" smtClean="0">
                <a:solidFill>
                  <a:prstClr val="black">
                    <a:tint val="75000"/>
                  </a:prstClr>
                </a:solidFill>
              </a:rPr>
              <a:pPr/>
              <a:t>02/12/2013</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5E040DC9-A4C0-4A83-9C15-06070A83DC1F}"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06422250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DD7E85-6218-45E6-8F36-B8914686D158}" type="datetimeFigureOut">
              <a:rPr lang="id-ID" smtClean="0">
                <a:solidFill>
                  <a:prstClr val="black">
                    <a:tint val="75000"/>
                  </a:prstClr>
                </a:solidFill>
              </a:rPr>
              <a:pPr/>
              <a:t>02/12/2013</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5E040DC9-A4C0-4A83-9C15-06070A83DC1F}"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47909400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DD7E85-6218-45E6-8F36-B8914686D158}"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E040DC9-A4C0-4A83-9C15-06070A83DC1F}"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4012551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DD7E85-6218-45E6-8F36-B8914686D158}"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5E040DC9-A4C0-4A83-9C15-06070A83DC1F}"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522933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2DD7E85-6218-45E6-8F36-B8914686D158}"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E040DC9-A4C0-4A83-9C15-06070A83DC1F}"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64393353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274639"/>
            <a:ext cx="222885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95303" y="274639"/>
            <a:ext cx="65341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12DD7E85-6218-45E6-8F36-B8914686D158}"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5E040DC9-A4C0-4A83-9C15-06070A83DC1F}"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38824156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05272" y="220118"/>
            <a:ext cx="7499176" cy="504056"/>
          </a:xfrm>
        </p:spPr>
        <p:txBody>
          <a:bodyPr/>
          <a:lstStyle>
            <a:lvl1pPr algn="l">
              <a:defRPr sz="3200">
                <a:solidFill>
                  <a:schemeClr val="bg1"/>
                </a:solidFill>
                <a:latin typeface="Trebuchet MS"/>
                <a:cs typeface="Trebuchet MS"/>
              </a:defRPr>
            </a:lvl1pPr>
          </a:lstStyle>
          <a:p>
            <a:r>
              <a:rPr lang="en-US" dirty="0" smtClean="0"/>
              <a:t>Click to edit Master title style</a:t>
            </a:r>
            <a:endParaRPr lang="en-SG" dirty="0"/>
          </a:p>
        </p:txBody>
      </p:sp>
      <p:sp>
        <p:nvSpPr>
          <p:cNvPr id="3" name="Date Placeholder 3"/>
          <p:cNvSpPr>
            <a:spLocks noGrp="1"/>
          </p:cNvSpPr>
          <p:nvPr>
            <p:ph type="dt" sz="half" idx="10"/>
          </p:nvPr>
        </p:nvSpPr>
        <p:spPr/>
        <p:txBody>
          <a:bodyPr/>
          <a:lstStyle>
            <a:lvl1pPr>
              <a:defRPr>
                <a:latin typeface="Trebuchet MS"/>
                <a:cs typeface="Trebuchet MS"/>
              </a:defRPr>
            </a:lvl1pPr>
          </a:lstStyle>
          <a:p>
            <a:pPr>
              <a:defRPr/>
            </a:pPr>
            <a:fld id="{2AEF64D1-C7C7-4964-BA59-CA966EC7259D}" type="datetimeFigureOut">
              <a:rPr lang="en-US">
                <a:solidFill>
                  <a:prstClr val="black">
                    <a:tint val="75000"/>
                  </a:prstClr>
                </a:solidFill>
              </a:rPr>
              <a:pPr>
                <a:defRPr/>
              </a:pPr>
              <a:t>12/2/2013</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atin typeface="Trebuchet MS"/>
                <a:cs typeface="Trebuchet MS"/>
              </a:defRPr>
            </a:lvl1pPr>
          </a:lstStyle>
          <a:p>
            <a:pPr>
              <a:defRPr/>
            </a:pPr>
            <a:endParaRPr lang="en-SG">
              <a:solidFill>
                <a:prstClr val="black">
                  <a:tint val="75000"/>
                </a:prstClr>
              </a:solidFill>
            </a:endParaRPr>
          </a:p>
        </p:txBody>
      </p:sp>
      <p:sp>
        <p:nvSpPr>
          <p:cNvPr id="5" name="Slide Number Placeholder 5"/>
          <p:cNvSpPr>
            <a:spLocks noGrp="1"/>
          </p:cNvSpPr>
          <p:nvPr>
            <p:ph type="sldNum" sz="quarter" idx="12"/>
          </p:nvPr>
        </p:nvSpPr>
        <p:spPr>
          <a:xfrm>
            <a:off x="6156325" y="6377064"/>
            <a:ext cx="2133600" cy="365125"/>
          </a:xfrm>
        </p:spPr>
        <p:txBody>
          <a:bodyPr/>
          <a:lstStyle>
            <a:lvl1pPr>
              <a:defRPr>
                <a:latin typeface="Trebuchet MS"/>
                <a:cs typeface="Trebuchet MS"/>
              </a:defRPr>
            </a:lvl1pPr>
          </a:lstStyle>
          <a:p>
            <a:pPr>
              <a:defRPr/>
            </a:pPr>
            <a:fld id="{28CB3271-6B30-4F0E-8031-72A7EED2F5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70933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4" name="Rectangle 3"/>
          <p:cNvSpPr/>
          <p:nvPr userDrawn="1"/>
        </p:nvSpPr>
        <p:spPr>
          <a:xfrm>
            <a:off x="0" y="0"/>
            <a:ext cx="9144000" cy="692150"/>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pic>
        <p:nvPicPr>
          <p:cNvPr id="5" name="Picture 7" descr="diknas"/>
          <p:cNvPicPr>
            <a:picLocks noChangeAspect="1" noChangeArrowheads="1"/>
          </p:cNvPicPr>
          <p:nvPr userDrawn="1"/>
        </p:nvPicPr>
        <p:blipFill>
          <a:blip r:embed="rId2"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1" y="44450"/>
            <a:ext cx="755650" cy="647700"/>
          </a:xfrm>
          <a:prstGeom prst="rect">
            <a:avLst/>
          </a:prstGeom>
          <a:noFill/>
          <a:ln w="9525">
            <a:noFill/>
            <a:miter lim="800000"/>
            <a:headEnd/>
            <a:tailEnd/>
          </a:ln>
        </p:spPr>
      </p:pic>
      <p:sp>
        <p:nvSpPr>
          <p:cNvPr id="3" name="Content Placeholder 2"/>
          <p:cNvSpPr>
            <a:spLocks noGrp="1"/>
          </p:cNvSpPr>
          <p:nvPr>
            <p:ph idx="1"/>
          </p:nvPr>
        </p:nvSpPr>
        <p:spPr>
          <a:xfrm>
            <a:off x="457202" y="1196752"/>
            <a:ext cx="8507288" cy="492941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id-ID" dirty="0"/>
          </a:p>
        </p:txBody>
      </p:sp>
      <p:sp>
        <p:nvSpPr>
          <p:cNvPr id="6" name="Date Placeholder 3"/>
          <p:cNvSpPr>
            <a:spLocks noGrp="1"/>
          </p:cNvSpPr>
          <p:nvPr>
            <p:ph type="dt" sz="half" idx="10"/>
          </p:nvPr>
        </p:nvSpPr>
        <p:spPr/>
        <p:txBody>
          <a:bodyPr/>
          <a:lstStyle>
            <a:lvl1pPr>
              <a:defRPr/>
            </a:lvl1pPr>
          </a:lstStyle>
          <a:p>
            <a:pPr>
              <a:defRPr/>
            </a:pPr>
            <a:fld id="{86D2205D-E420-4D30-A890-97F0854CE7D9}" type="datetime1">
              <a:rPr lang="id-ID">
                <a:solidFill>
                  <a:prstClr val="black">
                    <a:tint val="75000"/>
                  </a:prstClr>
                </a:solidFill>
              </a:rPr>
              <a:pPr>
                <a:defRPr/>
              </a:pPr>
              <a:t>02/12/2013</a:t>
            </a:fld>
            <a:endParaRPr lang="en-US">
              <a:solidFill>
                <a:prstClr val="black">
                  <a:tint val="7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5B340210-FEE5-4692-B9A1-15E907F8A90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7900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077"/>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C31C0-1795-4DAA-A99C-4F3EBE0385CC}" type="datetimeFigureOut">
              <a:rPr lang="id-ID" smtClean="0"/>
              <a:t>02/12/2013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43784DB-82A6-47A0-90E8-253EA1B4D275}" type="slidenum">
              <a:rPr lang="id-ID" smtClean="0"/>
              <a:t>‹#›</a:t>
            </a:fld>
            <a:endParaRPr lang="id-ID"/>
          </a:p>
        </p:txBody>
      </p:sp>
    </p:spTree>
    <p:extLst>
      <p:ext uri="{BB962C8B-B14F-4D97-AF65-F5344CB8AC3E}">
        <p14:creationId xmlns:p14="http://schemas.microsoft.com/office/powerpoint/2010/main" val="173141000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7004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17732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525838"/>
            <a:ext cx="4038600" cy="1774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413DE15-33A5-4B29-A8E2-BCF8D8237E5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58336812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504"/>
            <a:ext cx="7772400" cy="1470025"/>
          </a:xfrm>
        </p:spPr>
        <p:txBody>
          <a:bodyPr/>
          <a:lstStyle/>
          <a:p>
            <a:r>
              <a:rPr lang="en-US" smtClean="0"/>
              <a:t>Click to edit Master title style</a:t>
            </a:r>
            <a:endParaRPr lang="id-ID"/>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0AF4AA37-8DBC-46B7-8084-DA1DF003F5B1}"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A15DAF3C-EC63-49B2-AF11-147E082D310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56473045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AF4AA37-8DBC-46B7-8084-DA1DF003F5B1}"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A15DAF3C-EC63-49B2-AF11-147E082D310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957197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80"/>
            <a:ext cx="7772400" cy="1362075"/>
          </a:xfrm>
        </p:spPr>
        <p:txBody>
          <a:bodyPr anchor="t"/>
          <a:lstStyle>
            <a:lvl1pPr algn="l">
              <a:defRPr sz="4000" b="1" cap="all"/>
            </a:lvl1pPr>
          </a:lstStyle>
          <a:p>
            <a:r>
              <a:rPr lang="en-US" smtClean="0"/>
              <a:t>Click to edit Master title style</a:t>
            </a:r>
            <a:endParaRPr lang="id-ID"/>
          </a:p>
        </p:txBody>
      </p:sp>
      <p:sp>
        <p:nvSpPr>
          <p:cNvPr id="3" name="Text Placeholder 2"/>
          <p:cNvSpPr>
            <a:spLocks noGrp="1"/>
          </p:cNvSpPr>
          <p:nvPr>
            <p:ph type="body" idx="1"/>
          </p:nvPr>
        </p:nvSpPr>
        <p:spPr>
          <a:xfrm>
            <a:off x="722313" y="2906722"/>
            <a:ext cx="7772400" cy="1500187"/>
          </a:xfrm>
        </p:spPr>
        <p:txBody>
          <a:bodyPr anchor="b"/>
          <a:lstStyle>
            <a:lvl1pPr marL="0" indent="0">
              <a:buNone/>
              <a:defRPr sz="2000">
                <a:solidFill>
                  <a:schemeClr val="tx1">
                    <a:tint val="75000"/>
                  </a:schemeClr>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AF4AA37-8DBC-46B7-8084-DA1DF003F5B1}"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A15DAF3C-EC63-49B2-AF11-147E082D310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3863305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0AF4AA37-8DBC-46B7-8084-DA1DF003F5B1}"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A15DAF3C-EC63-49B2-AF11-147E082D310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2673199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id-ID"/>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0AF4AA37-8DBC-46B7-8084-DA1DF003F5B1}" type="datetimeFigureOut">
              <a:rPr lang="id-ID" smtClean="0">
                <a:solidFill>
                  <a:prstClr val="black">
                    <a:tint val="75000"/>
                  </a:prstClr>
                </a:solidFill>
              </a:rPr>
              <a:pPr/>
              <a:t>02/12/2013</a:t>
            </a:fld>
            <a:endParaRPr lang="id-ID">
              <a:solidFill>
                <a:prstClr val="black">
                  <a:tint val="75000"/>
                </a:prstClr>
              </a:solidFill>
            </a:endParaRPr>
          </a:p>
        </p:txBody>
      </p:sp>
      <p:sp>
        <p:nvSpPr>
          <p:cNvPr id="8" name="Footer Placeholder 7"/>
          <p:cNvSpPr>
            <a:spLocks noGrp="1"/>
          </p:cNvSpPr>
          <p:nvPr>
            <p:ph type="ftr" sz="quarter" idx="11"/>
          </p:nvPr>
        </p:nvSpPr>
        <p:spPr/>
        <p:txBody>
          <a:bodyPr/>
          <a:lstStyle/>
          <a:p>
            <a:endParaRPr lang="id-ID">
              <a:solidFill>
                <a:prstClr val="black">
                  <a:tint val="75000"/>
                </a:prstClr>
              </a:solidFill>
            </a:endParaRPr>
          </a:p>
        </p:txBody>
      </p:sp>
      <p:sp>
        <p:nvSpPr>
          <p:cNvPr id="9" name="Slide Number Placeholder 8"/>
          <p:cNvSpPr>
            <a:spLocks noGrp="1"/>
          </p:cNvSpPr>
          <p:nvPr>
            <p:ph type="sldNum" sz="quarter" idx="12"/>
          </p:nvPr>
        </p:nvSpPr>
        <p:spPr/>
        <p:txBody>
          <a:bodyPr/>
          <a:lstStyle/>
          <a:p>
            <a:fld id="{A15DAF3C-EC63-49B2-AF11-147E082D310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7700035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0AF4AA37-8DBC-46B7-8084-DA1DF003F5B1}" type="datetimeFigureOut">
              <a:rPr lang="id-ID" smtClean="0">
                <a:solidFill>
                  <a:prstClr val="black">
                    <a:tint val="75000"/>
                  </a:prstClr>
                </a:solidFill>
              </a:rPr>
              <a:pPr/>
              <a:t>02/12/2013</a:t>
            </a:fld>
            <a:endParaRPr lang="id-ID">
              <a:solidFill>
                <a:prstClr val="black">
                  <a:tint val="75000"/>
                </a:prstClr>
              </a:solidFill>
            </a:endParaRPr>
          </a:p>
        </p:txBody>
      </p:sp>
      <p:sp>
        <p:nvSpPr>
          <p:cNvPr id="4" name="Footer Placeholder 3"/>
          <p:cNvSpPr>
            <a:spLocks noGrp="1"/>
          </p:cNvSpPr>
          <p:nvPr>
            <p:ph type="ftr" sz="quarter" idx="11"/>
          </p:nvPr>
        </p:nvSpPr>
        <p:spPr/>
        <p:txBody>
          <a:bodyPr/>
          <a:lstStyle/>
          <a:p>
            <a:endParaRPr lang="id-ID">
              <a:solidFill>
                <a:prstClr val="black">
                  <a:tint val="75000"/>
                </a:prstClr>
              </a:solidFill>
            </a:endParaRPr>
          </a:p>
        </p:txBody>
      </p:sp>
      <p:sp>
        <p:nvSpPr>
          <p:cNvPr id="5" name="Slide Number Placeholder 4"/>
          <p:cNvSpPr>
            <a:spLocks noGrp="1"/>
          </p:cNvSpPr>
          <p:nvPr>
            <p:ph type="sldNum" sz="quarter" idx="12"/>
          </p:nvPr>
        </p:nvSpPr>
        <p:spPr/>
        <p:txBody>
          <a:bodyPr/>
          <a:lstStyle/>
          <a:p>
            <a:fld id="{A15DAF3C-EC63-49B2-AF11-147E082D310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6076713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F4AA37-8DBC-46B7-8084-DA1DF003F5B1}" type="datetimeFigureOut">
              <a:rPr lang="id-ID" smtClean="0">
                <a:solidFill>
                  <a:prstClr val="black">
                    <a:tint val="75000"/>
                  </a:prstClr>
                </a:solidFill>
              </a:rPr>
              <a:pPr/>
              <a:t>02/12/2013</a:t>
            </a:fld>
            <a:endParaRPr lang="id-ID">
              <a:solidFill>
                <a:prstClr val="black">
                  <a:tint val="75000"/>
                </a:prstClr>
              </a:solidFill>
            </a:endParaRPr>
          </a:p>
        </p:txBody>
      </p:sp>
      <p:sp>
        <p:nvSpPr>
          <p:cNvPr id="3" name="Footer Placeholder 2"/>
          <p:cNvSpPr>
            <a:spLocks noGrp="1"/>
          </p:cNvSpPr>
          <p:nvPr>
            <p:ph type="ftr" sz="quarter" idx="11"/>
          </p:nvPr>
        </p:nvSpPr>
        <p:spPr/>
        <p:txBody>
          <a:bodyPr/>
          <a:lstStyle/>
          <a:p>
            <a:endParaRPr lang="id-ID">
              <a:solidFill>
                <a:prstClr val="black">
                  <a:tint val="75000"/>
                </a:prstClr>
              </a:solidFill>
            </a:endParaRPr>
          </a:p>
        </p:txBody>
      </p:sp>
      <p:sp>
        <p:nvSpPr>
          <p:cNvPr id="4" name="Slide Number Placeholder 3"/>
          <p:cNvSpPr>
            <a:spLocks noGrp="1"/>
          </p:cNvSpPr>
          <p:nvPr>
            <p:ph type="sldNum" sz="quarter" idx="12"/>
          </p:nvPr>
        </p:nvSpPr>
        <p:spPr/>
        <p:txBody>
          <a:bodyPr/>
          <a:lstStyle/>
          <a:p>
            <a:fld id="{A15DAF3C-EC63-49B2-AF11-147E082D310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262193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id-ID"/>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457208" y="1435102"/>
            <a:ext cx="3008313" cy="4691063"/>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4AA37-8DBC-46B7-8084-DA1DF003F5B1}"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A15DAF3C-EC63-49B2-AF11-147E082D310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28521739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4" indent="0">
              <a:buNone/>
              <a:defRPr sz="2800"/>
            </a:lvl2pPr>
            <a:lvl3pPr marL="914306" indent="0">
              <a:buNone/>
              <a:defRPr sz="2400"/>
            </a:lvl3pPr>
            <a:lvl4pPr marL="1371460" indent="0">
              <a:buNone/>
              <a:defRPr sz="2000"/>
            </a:lvl4pPr>
            <a:lvl5pPr marL="1828613" indent="0">
              <a:buNone/>
              <a:defRPr sz="2000"/>
            </a:lvl5pPr>
            <a:lvl6pPr marL="2285766" indent="0">
              <a:buNone/>
              <a:defRPr sz="2000"/>
            </a:lvl6pPr>
            <a:lvl7pPr marL="2742920" indent="0">
              <a:buNone/>
              <a:defRPr sz="2000"/>
            </a:lvl7pPr>
            <a:lvl8pPr marL="3200072" indent="0">
              <a:buNone/>
              <a:defRPr sz="2000"/>
            </a:lvl8pPr>
            <a:lvl9pPr marL="3657226"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4AA37-8DBC-46B7-8084-DA1DF003F5B1}" type="datetimeFigureOut">
              <a:rPr lang="id-ID" smtClean="0">
                <a:solidFill>
                  <a:prstClr val="black">
                    <a:tint val="75000"/>
                  </a:prstClr>
                </a:solidFill>
              </a:rPr>
              <a:pPr/>
              <a:t>02/12/2013</a:t>
            </a:fld>
            <a:endParaRPr lang="id-ID">
              <a:solidFill>
                <a:prstClr val="black">
                  <a:tint val="75000"/>
                </a:prstClr>
              </a:solidFill>
            </a:endParaRPr>
          </a:p>
        </p:txBody>
      </p:sp>
      <p:sp>
        <p:nvSpPr>
          <p:cNvPr id="6" name="Footer Placeholder 5"/>
          <p:cNvSpPr>
            <a:spLocks noGrp="1"/>
          </p:cNvSpPr>
          <p:nvPr>
            <p:ph type="ftr" sz="quarter" idx="11"/>
          </p:nvPr>
        </p:nvSpPr>
        <p:spPr/>
        <p:txBody>
          <a:bodyPr/>
          <a:lstStyle/>
          <a:p>
            <a:endParaRPr lang="id-ID">
              <a:solidFill>
                <a:prstClr val="black">
                  <a:tint val="75000"/>
                </a:prstClr>
              </a:solidFill>
            </a:endParaRPr>
          </a:p>
        </p:txBody>
      </p:sp>
      <p:sp>
        <p:nvSpPr>
          <p:cNvPr id="7" name="Slide Number Placeholder 6"/>
          <p:cNvSpPr>
            <a:spLocks noGrp="1"/>
          </p:cNvSpPr>
          <p:nvPr>
            <p:ph type="sldNum" sz="quarter" idx="12"/>
          </p:nvPr>
        </p:nvSpPr>
        <p:spPr/>
        <p:txBody>
          <a:bodyPr/>
          <a:lstStyle/>
          <a:p>
            <a:fld id="{A15DAF3C-EC63-49B2-AF11-147E082D310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720914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d-ID"/>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8C31C0-1795-4DAA-A99C-4F3EBE0385CC}" type="datetimeFigureOut">
              <a:rPr lang="id-ID" smtClean="0"/>
              <a:t>02/12/2013</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743784DB-82A6-47A0-90E8-253EA1B4D275}" type="slidenum">
              <a:rPr lang="id-ID" smtClean="0"/>
              <a:t>‹#›</a:t>
            </a:fld>
            <a:endParaRPr lang="id-ID"/>
          </a:p>
        </p:txBody>
      </p:sp>
    </p:spTree>
    <p:extLst>
      <p:ext uri="{BB962C8B-B14F-4D97-AF65-F5344CB8AC3E}">
        <p14:creationId xmlns:p14="http://schemas.microsoft.com/office/powerpoint/2010/main" val="1640427582"/>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AF4AA37-8DBC-46B7-8084-DA1DF003F5B1}"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A15DAF3C-EC63-49B2-AF11-147E082D310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5412355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0AF4AA37-8DBC-46B7-8084-DA1DF003F5B1}"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11"/>
          </p:nvPr>
        </p:nvSpPr>
        <p:spPr/>
        <p:txBody>
          <a:bodyPr/>
          <a:lstStyle/>
          <a:p>
            <a:endParaRPr lang="id-ID">
              <a:solidFill>
                <a:prstClr val="black">
                  <a:tint val="75000"/>
                </a:prstClr>
              </a:solidFill>
            </a:endParaRPr>
          </a:p>
        </p:txBody>
      </p:sp>
      <p:sp>
        <p:nvSpPr>
          <p:cNvPr id="6" name="Slide Number Placeholder 5"/>
          <p:cNvSpPr>
            <a:spLocks noGrp="1"/>
          </p:cNvSpPr>
          <p:nvPr>
            <p:ph type="sldNum" sz="quarter" idx="12"/>
          </p:nvPr>
        </p:nvSpPr>
        <p:spPr/>
        <p:txBody>
          <a:bodyPr/>
          <a:lstStyle/>
          <a:p>
            <a:fld id="{A15DAF3C-EC63-49B2-AF11-147E082D3102}"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98929336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4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32758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274680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93741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600204"/>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29200" y="1600204"/>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60880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15927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8031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09500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58314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5" Type="http://schemas.openxmlformats.org/officeDocument/2006/relationships/theme" Target="../theme/theme7.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slideLayout" Target="../slideLayouts/slideLayout8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4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C31C0-1795-4DAA-A99C-4F3EBE0385CC}" type="datetimeFigureOut">
              <a:rPr lang="id-ID" smtClean="0"/>
              <a:t>02/12/2013</a:t>
            </a:fld>
            <a:endParaRPr lang="id-ID"/>
          </a:p>
        </p:txBody>
      </p:sp>
      <p:sp>
        <p:nvSpPr>
          <p:cNvPr id="5" name="Footer Placeholder 4"/>
          <p:cNvSpPr>
            <a:spLocks noGrp="1"/>
          </p:cNvSpPr>
          <p:nvPr>
            <p:ph type="ftr" sz="quarter" idx="3"/>
          </p:nvPr>
        </p:nvSpPr>
        <p:spPr>
          <a:xfrm>
            <a:off x="3124200" y="63564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6553200" y="63564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84DB-82A6-47A0-90E8-253EA1B4D275}" type="slidenum">
              <a:rPr lang="id-ID" smtClean="0"/>
              <a:t>‹#›</a:t>
            </a:fld>
            <a:endParaRPr lang="id-ID"/>
          </a:p>
        </p:txBody>
      </p:sp>
    </p:spTree>
    <p:extLst>
      <p:ext uri="{BB962C8B-B14F-4D97-AF65-F5344CB8AC3E}">
        <p14:creationId xmlns:p14="http://schemas.microsoft.com/office/powerpoint/2010/main" val="34528545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1592034"/>
      </p:ext>
    </p:extLst>
  </p:cSld>
  <p:clrMap bg1="lt1" tx1="dk1" bg2="lt2" tx2="dk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64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64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64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020324131"/>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54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203911-6F0D-456A-9BC7-638D1F5BF55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54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54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18CC53-D8E1-4631-8C7A-DEEDFCB5E50D}"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7699858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438"/>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438"/>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438"/>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3151151850"/>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44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6C7D8-ED7F-4BA5-8A00-B79DE2E87813}"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44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44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E9DA22-BDC6-4C62-B3A4-EE6C17272309}"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47424653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6"/>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46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8C31C0-1795-4DAA-A99C-4F3EBE0385CC}"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46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4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3784DB-82A6-47A0-90E8-253EA1B4D275}"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115023360"/>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42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DD7E85-6218-45E6-8F36-B8914686D158}" type="datetimeFigureOut">
              <a:rPr lang="id-ID" smtClean="0">
                <a:solidFill>
                  <a:prstClr val="black">
                    <a:tint val="75000"/>
                  </a:prstClr>
                </a:solidFill>
              </a:rPr>
              <a:pPr/>
              <a:t>02/12/2013</a:t>
            </a:fld>
            <a:endParaRPr lang="id-ID">
              <a:solidFill>
                <a:prstClr val="black">
                  <a:tint val="75000"/>
                </a:prstClr>
              </a:solidFill>
            </a:endParaRPr>
          </a:p>
        </p:txBody>
      </p:sp>
      <p:sp>
        <p:nvSpPr>
          <p:cNvPr id="5" name="Footer Placeholder 4"/>
          <p:cNvSpPr>
            <a:spLocks noGrp="1"/>
          </p:cNvSpPr>
          <p:nvPr>
            <p:ph type="ftr" sz="quarter" idx="3"/>
          </p:nvPr>
        </p:nvSpPr>
        <p:spPr>
          <a:xfrm>
            <a:off x="3124200" y="635642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42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040DC9-A4C0-4A83-9C15-06070A83DC1F}" type="slidenum">
              <a:rPr lang="id-ID" smtClean="0">
                <a:solidFill>
                  <a:prstClr val="black">
                    <a:tint val="75000"/>
                  </a:prstClr>
                </a:solidFill>
              </a:rPr>
              <a:pPr/>
              <a:t>‹#›</a:t>
            </a:fld>
            <a:endParaRPr lang="id-ID">
              <a:solidFill>
                <a:prstClr val="black">
                  <a:tint val="75000"/>
                </a:prstClr>
              </a:solidFill>
            </a:endParaRPr>
          </a:p>
        </p:txBody>
      </p:sp>
    </p:spTree>
    <p:extLst>
      <p:ext uri="{BB962C8B-B14F-4D97-AF65-F5344CB8AC3E}">
        <p14:creationId xmlns:p14="http://schemas.microsoft.com/office/powerpoint/2010/main" val="2180067628"/>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 id="2147483831" r:id="rId12"/>
    <p:sldLayoutId id="2147483832" r:id="rId13"/>
    <p:sldLayoutId id="2147483833" r:id="rId1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30" tIns="45716" rIns="91430" bIns="45716"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457200" y="1600204"/>
            <a:ext cx="8229600" cy="4525963"/>
          </a:xfrm>
          <a:prstGeom prst="rect">
            <a:avLst/>
          </a:prstGeom>
        </p:spPr>
        <p:txBody>
          <a:bodyPr vert="horz" lIns="91430" tIns="45716" rIns="91430" bIns="4571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457200" y="6356430"/>
            <a:ext cx="2133600" cy="365125"/>
          </a:xfrm>
          <a:prstGeom prst="rect">
            <a:avLst/>
          </a:prstGeom>
        </p:spPr>
        <p:txBody>
          <a:bodyPr vert="horz" lIns="91430" tIns="45716" rIns="91430" bIns="45716" rtlCol="0" anchor="ctr"/>
          <a:lstStyle>
            <a:lvl1pPr algn="l">
              <a:defRPr sz="1200">
                <a:solidFill>
                  <a:schemeClr val="tx1">
                    <a:tint val="75000"/>
                  </a:schemeClr>
                </a:solidFill>
              </a:defRPr>
            </a:lvl1pPr>
          </a:lstStyle>
          <a:p>
            <a:pPr defTabSz="914306"/>
            <a:fld id="{0AF4AA37-8DBC-46B7-8084-DA1DF003F5B1}" type="datetimeFigureOut">
              <a:rPr lang="id-ID" smtClean="0">
                <a:solidFill>
                  <a:prstClr val="black">
                    <a:tint val="75000"/>
                  </a:prstClr>
                </a:solidFill>
              </a:rPr>
              <a:pPr defTabSz="914306"/>
              <a:t>02/12/2013</a:t>
            </a:fld>
            <a:endParaRPr lang="id-ID">
              <a:solidFill>
                <a:prstClr val="black">
                  <a:tint val="75000"/>
                </a:prstClr>
              </a:solidFill>
            </a:endParaRPr>
          </a:p>
        </p:txBody>
      </p:sp>
      <p:sp>
        <p:nvSpPr>
          <p:cNvPr id="5" name="Footer Placeholder 4"/>
          <p:cNvSpPr>
            <a:spLocks noGrp="1"/>
          </p:cNvSpPr>
          <p:nvPr>
            <p:ph type="ftr" sz="quarter" idx="3"/>
          </p:nvPr>
        </p:nvSpPr>
        <p:spPr>
          <a:xfrm>
            <a:off x="3124201" y="6356430"/>
            <a:ext cx="2895600" cy="365125"/>
          </a:xfrm>
          <a:prstGeom prst="rect">
            <a:avLst/>
          </a:prstGeom>
        </p:spPr>
        <p:txBody>
          <a:bodyPr vert="horz" lIns="91430" tIns="45716" rIns="91430" bIns="45716" rtlCol="0" anchor="ctr"/>
          <a:lstStyle>
            <a:lvl1pPr algn="ctr">
              <a:defRPr sz="1200">
                <a:solidFill>
                  <a:schemeClr val="tx1">
                    <a:tint val="75000"/>
                  </a:schemeClr>
                </a:solidFill>
              </a:defRPr>
            </a:lvl1pPr>
          </a:lstStyle>
          <a:p>
            <a:pPr defTabSz="914306"/>
            <a:endParaRPr lang="id-ID">
              <a:solidFill>
                <a:prstClr val="black">
                  <a:tint val="75000"/>
                </a:prstClr>
              </a:solidFill>
            </a:endParaRPr>
          </a:p>
        </p:txBody>
      </p:sp>
      <p:sp>
        <p:nvSpPr>
          <p:cNvPr id="6" name="Slide Number Placeholder 5"/>
          <p:cNvSpPr>
            <a:spLocks noGrp="1"/>
          </p:cNvSpPr>
          <p:nvPr>
            <p:ph type="sldNum" sz="quarter" idx="4"/>
          </p:nvPr>
        </p:nvSpPr>
        <p:spPr>
          <a:xfrm>
            <a:off x="6553200" y="6356430"/>
            <a:ext cx="2133600" cy="365125"/>
          </a:xfrm>
          <a:prstGeom prst="rect">
            <a:avLst/>
          </a:prstGeom>
        </p:spPr>
        <p:txBody>
          <a:bodyPr vert="horz" lIns="91430" tIns="45716" rIns="91430" bIns="45716" rtlCol="0" anchor="ctr"/>
          <a:lstStyle>
            <a:lvl1pPr algn="r">
              <a:defRPr sz="1200">
                <a:solidFill>
                  <a:schemeClr val="tx1">
                    <a:tint val="75000"/>
                  </a:schemeClr>
                </a:solidFill>
              </a:defRPr>
            </a:lvl1pPr>
          </a:lstStyle>
          <a:p>
            <a:pPr defTabSz="914306"/>
            <a:fld id="{A15DAF3C-EC63-49B2-AF11-147E082D3102}" type="slidenum">
              <a:rPr lang="id-ID" smtClean="0">
                <a:solidFill>
                  <a:prstClr val="black">
                    <a:tint val="75000"/>
                  </a:prstClr>
                </a:solidFill>
              </a:rPr>
              <a:pPr defTabSz="914306"/>
              <a:t>‹#›</a:t>
            </a:fld>
            <a:endParaRPr lang="id-ID">
              <a:solidFill>
                <a:prstClr val="black">
                  <a:tint val="75000"/>
                </a:prstClr>
              </a:solidFill>
            </a:endParaRPr>
          </a:p>
        </p:txBody>
      </p:sp>
    </p:spTree>
    <p:extLst>
      <p:ext uri="{BB962C8B-B14F-4D97-AF65-F5344CB8AC3E}">
        <p14:creationId xmlns:p14="http://schemas.microsoft.com/office/powerpoint/2010/main" val="3588201344"/>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Lst>
  <p:txStyles>
    <p:titleStyle>
      <a:lvl1pPr algn="ctr" defTabSz="914306" rtl="0" eaLnBrk="1" latinLnBrk="0" hangingPunct="1">
        <a:spcBef>
          <a:spcPct val="0"/>
        </a:spcBef>
        <a:buNone/>
        <a:defRPr sz="4400" kern="1200">
          <a:solidFill>
            <a:schemeClr val="tx1"/>
          </a:solidFill>
          <a:latin typeface="+mj-lt"/>
          <a:ea typeface="+mj-ea"/>
          <a:cs typeface="+mj-cs"/>
        </a:defRPr>
      </a:lvl1pPr>
    </p:titleStyle>
    <p:bodyStyle>
      <a:lvl1pPr marL="342865" indent="-342865" algn="l" defTabSz="91430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74" indent="-285722" algn="l" defTabSz="91430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83" indent="-228576" algn="l" defTabSz="91430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36"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190"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343"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496"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650"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802" indent="-228576" algn="l" defTabSz="91430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d-ID"/>
      </a:defPPr>
      <a:lvl1pPr marL="0" algn="l" defTabSz="914306" rtl="0" eaLnBrk="1" latinLnBrk="0" hangingPunct="1">
        <a:defRPr sz="1800" kern="1200">
          <a:solidFill>
            <a:schemeClr val="tx1"/>
          </a:solidFill>
          <a:latin typeface="+mn-lt"/>
          <a:ea typeface="+mn-ea"/>
          <a:cs typeface="+mn-cs"/>
        </a:defRPr>
      </a:lvl1pPr>
      <a:lvl2pPr marL="457154" algn="l" defTabSz="914306" rtl="0" eaLnBrk="1" latinLnBrk="0" hangingPunct="1">
        <a:defRPr sz="1800" kern="1200">
          <a:solidFill>
            <a:schemeClr val="tx1"/>
          </a:solidFill>
          <a:latin typeface="+mn-lt"/>
          <a:ea typeface="+mn-ea"/>
          <a:cs typeface="+mn-cs"/>
        </a:defRPr>
      </a:lvl2pPr>
      <a:lvl3pPr marL="914306" algn="l" defTabSz="914306" rtl="0" eaLnBrk="1" latinLnBrk="0" hangingPunct="1">
        <a:defRPr sz="1800" kern="1200">
          <a:solidFill>
            <a:schemeClr val="tx1"/>
          </a:solidFill>
          <a:latin typeface="+mn-lt"/>
          <a:ea typeface="+mn-ea"/>
          <a:cs typeface="+mn-cs"/>
        </a:defRPr>
      </a:lvl3pPr>
      <a:lvl4pPr marL="1371460" algn="l" defTabSz="914306" rtl="0" eaLnBrk="1" latinLnBrk="0" hangingPunct="1">
        <a:defRPr sz="1800" kern="1200">
          <a:solidFill>
            <a:schemeClr val="tx1"/>
          </a:solidFill>
          <a:latin typeface="+mn-lt"/>
          <a:ea typeface="+mn-ea"/>
          <a:cs typeface="+mn-cs"/>
        </a:defRPr>
      </a:lvl4pPr>
      <a:lvl5pPr marL="1828613" algn="l" defTabSz="914306" rtl="0" eaLnBrk="1" latinLnBrk="0" hangingPunct="1">
        <a:defRPr sz="1800" kern="1200">
          <a:solidFill>
            <a:schemeClr val="tx1"/>
          </a:solidFill>
          <a:latin typeface="+mn-lt"/>
          <a:ea typeface="+mn-ea"/>
          <a:cs typeface="+mn-cs"/>
        </a:defRPr>
      </a:lvl5pPr>
      <a:lvl6pPr marL="2285766" algn="l" defTabSz="914306" rtl="0" eaLnBrk="1" latinLnBrk="0" hangingPunct="1">
        <a:defRPr sz="1800" kern="1200">
          <a:solidFill>
            <a:schemeClr val="tx1"/>
          </a:solidFill>
          <a:latin typeface="+mn-lt"/>
          <a:ea typeface="+mn-ea"/>
          <a:cs typeface="+mn-cs"/>
        </a:defRPr>
      </a:lvl6pPr>
      <a:lvl7pPr marL="2742920" algn="l" defTabSz="914306" rtl="0" eaLnBrk="1" latinLnBrk="0" hangingPunct="1">
        <a:defRPr sz="1800" kern="1200">
          <a:solidFill>
            <a:schemeClr val="tx1"/>
          </a:solidFill>
          <a:latin typeface="+mn-lt"/>
          <a:ea typeface="+mn-ea"/>
          <a:cs typeface="+mn-cs"/>
        </a:defRPr>
      </a:lvl7pPr>
      <a:lvl8pPr marL="3200072" algn="l" defTabSz="914306" rtl="0" eaLnBrk="1" latinLnBrk="0" hangingPunct="1">
        <a:defRPr sz="1800" kern="1200">
          <a:solidFill>
            <a:schemeClr val="tx1"/>
          </a:solidFill>
          <a:latin typeface="+mn-lt"/>
          <a:ea typeface="+mn-ea"/>
          <a:cs typeface="+mn-cs"/>
        </a:defRPr>
      </a:lvl8pPr>
      <a:lvl9pPr marL="3657226" algn="l" defTabSz="914306"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7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A7AEDE-BE2C-486C-82BE-FEF11F43F680}"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7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7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CA0194-5848-4485-9824-40B4612916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9238833"/>
      </p:ext>
    </p:extLst>
  </p:cSld>
  <p:clrMap bg1="lt1" tx1="dk1" bg2="lt2" tx2="dk2" accent1="accent1" accent2="accent2" accent3="accent3" accent4="accent4" accent5="accent5" accent6="accent6" hlink="hlink" folHlink="folHlink"/>
  <p:sldLayoutIdLst>
    <p:sldLayoutId id="2147483847" r:id="rId1"/>
    <p:sldLayoutId id="2147483848" r:id="rId2"/>
    <p:sldLayoutId id="2147483849" r:id="rId3"/>
    <p:sldLayoutId id="2147483850" r:id="rId4"/>
    <p:sldLayoutId id="2147483851" r:id="rId5"/>
    <p:sldLayoutId id="2147483852" r:id="rId6"/>
    <p:sldLayoutId id="2147483853" r:id="rId7"/>
    <p:sldLayoutId id="2147483854" r:id="rId8"/>
    <p:sldLayoutId id="2147483855" r:id="rId9"/>
    <p:sldLayoutId id="2147483856" r:id="rId10"/>
    <p:sldLayoutId id="21474838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8.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3.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8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8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381212"/>
            <a:ext cx="9144000" cy="2055900"/>
          </a:xfrm>
          <a:prstGeom prst="rect">
            <a:avLst/>
          </a:prstGeom>
          <a:solidFill>
            <a:schemeClr val="tx2">
              <a:lumMod val="75000"/>
            </a:schemeClr>
          </a:solidFill>
          <a:ln>
            <a:noFill/>
          </a:ln>
        </p:spPr>
        <p:style>
          <a:lnRef idx="1">
            <a:schemeClr val="accent3"/>
          </a:lnRef>
          <a:fillRef idx="1003">
            <a:schemeClr val="lt2"/>
          </a:fillRef>
          <a:effectRef idx="1">
            <a:schemeClr val="accent3"/>
          </a:effectRef>
          <a:fontRef idx="minor">
            <a:schemeClr val="dk1"/>
          </a:fontRef>
        </p:style>
        <p:txBody>
          <a:bodyPr anchor="ctr"/>
          <a:lstStyle/>
          <a:p>
            <a:pPr algn="ctr">
              <a:defRPr/>
            </a:pPr>
            <a:endParaRPr lang="id-ID">
              <a:solidFill>
                <a:prstClr val="white"/>
              </a:solidFill>
            </a:endParaRPr>
          </a:p>
        </p:txBody>
      </p:sp>
      <p:sp>
        <p:nvSpPr>
          <p:cNvPr id="15" name="Slide Number Placeholder 6"/>
          <p:cNvSpPr txBox="1">
            <a:spLocks/>
          </p:cNvSpPr>
          <p:nvPr/>
        </p:nvSpPr>
        <p:spPr>
          <a:xfrm>
            <a:off x="6553200" y="6356622"/>
            <a:ext cx="2133600" cy="365125"/>
          </a:xfrm>
          <a:prstGeom prst="rect">
            <a:avLst/>
          </a:prstGeom>
        </p:spPr>
        <p:txBody>
          <a:bodyPr anchor="ctr"/>
          <a:lstStyle/>
          <a:p>
            <a:pPr algn="r">
              <a:defRPr/>
            </a:pPr>
            <a:fld id="{8CEC17C1-9AFB-47BD-BE95-33F691B0AFD0}" type="slidenum">
              <a:rPr lang="id-ID" sz="1200">
                <a:solidFill>
                  <a:prstClr val="black">
                    <a:tint val="75000"/>
                  </a:prstClr>
                </a:solidFill>
              </a:rPr>
              <a:pPr algn="r">
                <a:defRPr/>
              </a:pPr>
              <a:t>1</a:t>
            </a:fld>
            <a:endParaRPr lang="id-ID" sz="1200">
              <a:solidFill>
                <a:prstClr val="black">
                  <a:tint val="75000"/>
                </a:prstClr>
              </a:solidFill>
            </a:endParaRPr>
          </a:p>
        </p:txBody>
      </p:sp>
      <p:sp>
        <p:nvSpPr>
          <p:cNvPr id="16" name="TextBox 15"/>
          <p:cNvSpPr txBox="1"/>
          <p:nvPr/>
        </p:nvSpPr>
        <p:spPr>
          <a:xfrm>
            <a:off x="0" y="3069068"/>
            <a:ext cx="9144000" cy="646331"/>
          </a:xfrm>
          <a:prstGeom prst="rect">
            <a:avLst/>
          </a:prstGeom>
          <a:noFill/>
        </p:spPr>
        <p:txBody>
          <a:bodyPr wrap="square">
            <a:spAutoFit/>
          </a:bodyPr>
          <a:lstStyle/>
          <a:p>
            <a:pPr algn="ctr">
              <a:defRPr/>
            </a:pPr>
            <a:r>
              <a:rPr lang="en-US" sz="3200" b="1" dirty="0" smtClean="0">
                <a:solidFill>
                  <a:schemeClr val="bg1"/>
                </a:solidFill>
              </a:rPr>
              <a:t> </a:t>
            </a:r>
            <a:r>
              <a:rPr lang="id-ID" sz="3600" b="1" dirty="0" smtClean="0">
                <a:solidFill>
                  <a:schemeClr val="bg1"/>
                </a:solidFill>
                <a:latin typeface="Arial" panose="020B0604020202020204" pitchFamily="34" charset="0"/>
                <a:cs typeface="Arial" panose="020B0604020202020204" pitchFamily="34" charset="0"/>
              </a:rPr>
              <a:t>SKEMA KOORDINASI PUSAT DAERAH</a:t>
            </a:r>
            <a:endParaRPr lang="en-US" sz="3600" b="1" dirty="0">
              <a:solidFill>
                <a:schemeClr val="bg1"/>
              </a:solidFill>
              <a:latin typeface="Arial" panose="020B0604020202020204" pitchFamily="34" charset="0"/>
              <a:cs typeface="Arial" panose="020B0604020202020204" pitchFamily="34" charset="0"/>
            </a:endParaRPr>
          </a:p>
        </p:txBody>
      </p:sp>
      <p:sp>
        <p:nvSpPr>
          <p:cNvPr id="9" name="Slide Number Placeholder 8"/>
          <p:cNvSpPr>
            <a:spLocks noGrp="1"/>
          </p:cNvSpPr>
          <p:nvPr>
            <p:ph type="sldNum" sz="quarter" idx="12"/>
          </p:nvPr>
        </p:nvSpPr>
        <p:spPr/>
        <p:txBody>
          <a:bodyPr/>
          <a:lstStyle/>
          <a:p>
            <a:pPr>
              <a:defRPr/>
            </a:pPr>
            <a:fld id="{5F3A4D18-D6DB-45F2-8CA2-9A85E0156FB4}" type="slidenum">
              <a:rPr lang="id-ID" smtClean="0">
                <a:solidFill>
                  <a:prstClr val="black">
                    <a:tint val="75000"/>
                  </a:prstClr>
                </a:solidFill>
              </a:rPr>
              <a:pPr>
                <a:defRPr/>
              </a:pPr>
              <a:t>1</a:t>
            </a:fld>
            <a:endParaRPr lang="id-ID" dirty="0">
              <a:solidFill>
                <a:prstClr val="black">
                  <a:tint val="75000"/>
                </a:prstClr>
              </a:solidFill>
            </a:endParaRPr>
          </a:p>
        </p:txBody>
      </p:sp>
      <p:sp>
        <p:nvSpPr>
          <p:cNvPr id="12" name="Rectangle 11"/>
          <p:cNvSpPr/>
          <p:nvPr/>
        </p:nvSpPr>
        <p:spPr>
          <a:xfrm>
            <a:off x="8429632" y="6357938"/>
            <a:ext cx="214313" cy="285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0" name="Subtitle 8"/>
          <p:cNvSpPr txBox="1">
            <a:spLocks/>
          </p:cNvSpPr>
          <p:nvPr/>
        </p:nvSpPr>
        <p:spPr>
          <a:xfrm>
            <a:off x="0" y="5877272"/>
            <a:ext cx="9144000" cy="980728"/>
          </a:xfrm>
          <a:prstGeom prst="rect">
            <a:avLst/>
          </a:prstGeom>
        </p:spPr>
        <p:txBody>
          <a:bodyPr/>
          <a:lstStyle/>
          <a:p>
            <a:pPr marL="342900" marR="0" lvl="0" indent="-342900" algn="ctr" defTabSz="914400" rtl="0" eaLnBrk="1" fontAlgn="auto" latinLnBrk="0" hangingPunct="1">
              <a:lnSpc>
                <a:spcPct val="100000"/>
              </a:lnSpc>
              <a:spcBef>
                <a:spcPct val="20000"/>
              </a:spcBef>
              <a:spcAft>
                <a:spcPts val="0"/>
              </a:spcAft>
              <a:buClrTx/>
              <a:buSzTx/>
              <a:tabLst/>
              <a:defRPr/>
            </a:pPr>
            <a:r>
              <a:rPr kumimoji="0" lang="id-ID" sz="2400" b="1" i="0" u="none" strike="noStrike" kern="1200" cap="none" spc="0" normalizeH="0" noProof="0" dirty="0" smtClean="0">
                <a:ln>
                  <a:noFill/>
                </a:ln>
                <a:solidFill>
                  <a:schemeClr val="tx2"/>
                </a:solidFill>
                <a:effectLst/>
                <a:uLnTx/>
                <a:uFillTx/>
                <a:latin typeface="Century Gothic" pitchFamily="34" charset="0"/>
              </a:rPr>
              <a:t>KEMENTERIAN PENDIDIKAN </a:t>
            </a:r>
            <a:r>
              <a:rPr kumimoji="0" lang="en-US" sz="2400" b="1" i="0" u="none" strike="noStrike" kern="1200" cap="none" spc="0" normalizeH="0" noProof="0" dirty="0" smtClean="0">
                <a:ln>
                  <a:noFill/>
                </a:ln>
                <a:solidFill>
                  <a:schemeClr val="tx2"/>
                </a:solidFill>
                <a:effectLst/>
                <a:uLnTx/>
                <a:uFillTx/>
                <a:latin typeface="Century Gothic" pitchFamily="34" charset="0"/>
              </a:rPr>
              <a:t>D</a:t>
            </a:r>
            <a:r>
              <a:rPr kumimoji="0" lang="id-ID" sz="2400" b="1" i="0" u="none" strike="noStrike" kern="1200" cap="none" spc="0" normalizeH="0" noProof="0" dirty="0" smtClean="0">
                <a:ln>
                  <a:noFill/>
                </a:ln>
                <a:solidFill>
                  <a:schemeClr val="tx2"/>
                </a:solidFill>
                <a:effectLst/>
                <a:uLnTx/>
                <a:uFillTx/>
                <a:latin typeface="Century Gothic" pitchFamily="34" charset="0"/>
              </a:rPr>
              <a:t>AN KEBUDAYAAN</a:t>
            </a:r>
          </a:p>
          <a:p>
            <a:pPr marL="342900" marR="0" lvl="0" indent="-342900" algn="ctr" defTabSz="914400" rtl="0" eaLnBrk="1" fontAlgn="auto" latinLnBrk="0" hangingPunct="1">
              <a:lnSpc>
                <a:spcPct val="100000"/>
              </a:lnSpc>
              <a:spcBef>
                <a:spcPct val="20000"/>
              </a:spcBef>
              <a:spcAft>
                <a:spcPts val="0"/>
              </a:spcAft>
              <a:buClrTx/>
              <a:buSzTx/>
              <a:tabLst/>
              <a:defRPr/>
            </a:pPr>
            <a:r>
              <a:rPr kumimoji="0" lang="id-ID" b="1" i="0" u="none" strike="noStrike" kern="1200" cap="none" spc="0" normalizeH="0" baseline="0" noProof="0" dirty="0" smtClean="0">
                <a:ln>
                  <a:noFill/>
                </a:ln>
                <a:solidFill>
                  <a:schemeClr val="accent6">
                    <a:lumMod val="75000"/>
                  </a:schemeClr>
                </a:solidFill>
                <a:effectLst/>
                <a:uLnTx/>
                <a:uFillTx/>
                <a:latin typeface="Century Gothic" pitchFamily="34" charset="0"/>
              </a:rPr>
              <a:t>2013</a:t>
            </a:r>
            <a:endParaRPr kumimoji="0" lang="en-GB" b="1" i="0" u="none" strike="noStrike" kern="1200" cap="none" spc="0" normalizeH="0" baseline="0" noProof="0" dirty="0" smtClean="0">
              <a:ln>
                <a:noFill/>
              </a:ln>
              <a:solidFill>
                <a:schemeClr val="accent6">
                  <a:lumMod val="75000"/>
                </a:schemeClr>
              </a:solidFill>
              <a:effectLst/>
              <a:uLnTx/>
              <a:uFillTx/>
              <a:latin typeface="Century Gothic" pitchFamily="34" charset="0"/>
            </a:endParaRPr>
          </a:p>
        </p:txBody>
      </p:sp>
      <p:pic>
        <p:nvPicPr>
          <p:cNvPr id="13" name="Picture 6" descr="dikna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40846" y="404664"/>
            <a:ext cx="1070701" cy="1152128"/>
          </a:xfrm>
          <a:prstGeom prst="rect">
            <a:avLst/>
          </a:prstGeom>
          <a:noFill/>
          <a:ln w="9525">
            <a:noFill/>
            <a:miter lim="800000"/>
            <a:headEnd/>
            <a:tailEnd/>
          </a:ln>
        </p:spPr>
      </p:pic>
      <p:sp>
        <p:nvSpPr>
          <p:cNvPr id="2" name="TextBox 1"/>
          <p:cNvSpPr txBox="1"/>
          <p:nvPr/>
        </p:nvSpPr>
        <p:spPr>
          <a:xfrm>
            <a:off x="1248563" y="1844824"/>
            <a:ext cx="7108677" cy="369332"/>
          </a:xfrm>
          <a:prstGeom prst="rect">
            <a:avLst/>
          </a:prstGeom>
          <a:noFill/>
        </p:spPr>
        <p:txBody>
          <a:bodyPr wrap="none" rtlCol="0">
            <a:spAutoFit/>
          </a:bodyPr>
          <a:lstStyle/>
          <a:p>
            <a:r>
              <a:rPr lang="id-ID" i="1" dirty="0" smtClean="0"/>
              <a:t>Paparan Wakil Menteri Pendidikan dan Kebudayaan R.I Bidang Pendidikan</a:t>
            </a:r>
            <a:endParaRPr lang="en-US" i="1" dirty="0"/>
          </a:p>
        </p:txBody>
      </p:sp>
    </p:spTree>
    <p:extLst>
      <p:ext uri="{BB962C8B-B14F-4D97-AF65-F5344CB8AC3E}">
        <p14:creationId xmlns:p14="http://schemas.microsoft.com/office/powerpoint/2010/main" val="16223057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4704"/>
            <a:ext cx="9144011" cy="60933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6"/>
          <p:cNvSpPr>
            <a:spLocks noChangeArrowheads="1"/>
          </p:cNvSpPr>
          <p:nvPr/>
        </p:nvSpPr>
        <p:spPr bwMode="auto">
          <a:xfrm>
            <a:off x="0" y="0"/>
            <a:ext cx="9144000" cy="764704"/>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chemeClr val="accent5">
              <a:lumMod val="75000"/>
            </a:schemeClr>
          </a:solidFill>
          <a:ln w="9525">
            <a:noFill/>
            <a:miter lim="800000"/>
            <a:headEnd/>
            <a:tailEnd/>
          </a:ln>
        </p:spPr>
        <p:txBody>
          <a:bodyPr anchor="ctr"/>
          <a:lstStyle/>
          <a:p>
            <a:pPr fontAlgn="auto">
              <a:spcBef>
                <a:spcPts val="0"/>
              </a:spcBef>
              <a:spcAft>
                <a:spcPts val="0"/>
              </a:spcAft>
              <a:defRPr/>
            </a:pPr>
            <a:endParaRPr lang="id-ID" sz="3200" b="1" dirty="0">
              <a:solidFill>
                <a:schemeClr val="bg1"/>
              </a:solidFill>
            </a:endParaRPr>
          </a:p>
          <a:p>
            <a:pPr algn="ctr"/>
            <a:r>
              <a:rPr lang="id-ID" sz="3200" b="1" dirty="0">
                <a:solidFill>
                  <a:schemeClr val="bg1"/>
                </a:solidFill>
              </a:rPr>
              <a:t>British International </a:t>
            </a:r>
            <a:r>
              <a:rPr lang="id-ID" sz="3200" b="1" dirty="0" smtClean="0">
                <a:solidFill>
                  <a:schemeClr val="bg1"/>
                </a:solidFill>
              </a:rPr>
              <a:t>School, Jakarta</a:t>
            </a:r>
            <a:endParaRPr lang="id-ID" sz="3200" b="1" dirty="0">
              <a:solidFill>
                <a:schemeClr val="bg1"/>
              </a:solidFill>
            </a:endParaRPr>
          </a:p>
          <a:p>
            <a:pPr fontAlgn="auto">
              <a:spcBef>
                <a:spcPts val="0"/>
              </a:spcBef>
              <a:spcAft>
                <a:spcPts val="0"/>
              </a:spcAft>
              <a:defRPr/>
            </a:pPr>
            <a:endParaRPr lang="en-GB" sz="3200" b="1" dirty="0">
              <a:solidFill>
                <a:schemeClr val="bg1"/>
              </a:solidFill>
            </a:endParaRPr>
          </a:p>
        </p:txBody>
      </p:sp>
      <p:sp>
        <p:nvSpPr>
          <p:cNvPr id="7"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10</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4340428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6"/>
          <p:cNvSpPr>
            <a:spLocks noChangeArrowheads="1"/>
          </p:cNvSpPr>
          <p:nvPr/>
        </p:nvSpPr>
        <p:spPr bwMode="auto">
          <a:xfrm>
            <a:off x="54" y="-27384"/>
            <a:ext cx="9143999" cy="720080"/>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chemeClr val="accent5">
              <a:lumMod val="75000"/>
            </a:schemeClr>
          </a:solidFill>
          <a:ln w="9525">
            <a:noFill/>
            <a:miter lim="800000"/>
            <a:headEnd/>
            <a:tailEnd/>
          </a:ln>
        </p:spPr>
        <p:txBody>
          <a:bodyPr anchor="ctr"/>
          <a:lstStyle/>
          <a:p>
            <a:pPr algn="ctr" fontAlgn="auto">
              <a:spcBef>
                <a:spcPts val="0"/>
              </a:spcBef>
              <a:spcAft>
                <a:spcPts val="0"/>
              </a:spcAft>
              <a:defRPr/>
            </a:pPr>
            <a:endParaRPr lang="id-ID" sz="2800" b="1" dirty="0">
              <a:solidFill>
                <a:schemeClr val="bg1"/>
              </a:solidFill>
            </a:endParaRPr>
          </a:p>
          <a:p>
            <a:pPr algn="ctr"/>
            <a:r>
              <a:rPr lang="id-ID" sz="2800" b="1" dirty="0" smtClean="0">
                <a:solidFill>
                  <a:schemeClr val="bg1"/>
                </a:solidFill>
              </a:rPr>
              <a:t>Model Pembelajaran di Francke Schule - Frankfurt, Jerman</a:t>
            </a:r>
            <a:r>
              <a:rPr lang="id-ID" sz="2800" b="1" dirty="0">
                <a:solidFill>
                  <a:schemeClr val="bg1"/>
                </a:solidFill>
              </a:rPr>
              <a:t/>
            </a:r>
            <a:br>
              <a:rPr lang="id-ID" sz="2800" b="1" dirty="0">
                <a:solidFill>
                  <a:schemeClr val="bg1"/>
                </a:solidFill>
              </a:rPr>
            </a:br>
            <a:endParaRPr lang="en-GB" sz="2800" b="1" dirty="0">
              <a:solidFill>
                <a:schemeClr val="bg1"/>
              </a:solidFill>
            </a:endParaRPr>
          </a:p>
        </p:txBody>
      </p:sp>
      <p:pic>
        <p:nvPicPr>
          <p:cNvPr id="2050" name="Picture 2" descr="F:\Foto-Jerman Belanda\IMG-20131009-0012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 y="692696"/>
            <a:ext cx="9143989" cy="6165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11</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740725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3074" name="Picture 2" descr="F:\Foto-Jerman Belanda\IMG-20131009-001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2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12</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9676657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751476"/>
          </a:xfrm>
          <a:solidFill>
            <a:schemeClr val="accent5">
              <a:lumMod val="75000"/>
            </a:schemeClr>
          </a:solidFill>
        </p:spPr>
        <p:txBody>
          <a:bodyPr>
            <a:normAutofit fontScale="90000"/>
          </a:bodyPr>
          <a:lstStyle/>
          <a:p>
            <a:r>
              <a:rPr lang="id-ID" dirty="0" smtClean="0">
                <a:solidFill>
                  <a:schemeClr val="bg1"/>
                </a:solidFill>
              </a:rPr>
              <a:t>Nama-nama Karakter Anak</a:t>
            </a:r>
            <a:endParaRPr lang="id-ID" dirty="0">
              <a:solidFill>
                <a:schemeClr val="bg1"/>
              </a:solidFill>
            </a:endParaRPr>
          </a:p>
        </p:txBody>
      </p:sp>
      <p:pic>
        <p:nvPicPr>
          <p:cNvPr id="1026" name="Picture 2" descr="G:\OFFICE\FOTO Terbaru\Tokoh Anak di Sekolah Jerma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692696"/>
            <a:ext cx="9144000" cy="6165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13</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721365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0238" y="346646"/>
            <a:ext cx="2088232" cy="5890666"/>
          </a:xfrm>
          <a:ln>
            <a:solidFill>
              <a:srgbClr val="002060"/>
            </a:solidFill>
          </a:ln>
        </p:spPr>
        <p:txBody>
          <a:bodyPr>
            <a:normAutofit/>
          </a:bodyPr>
          <a:lstStyle/>
          <a:p>
            <a:r>
              <a:rPr lang="id-ID" b="1" dirty="0" smtClean="0">
                <a:cs typeface="Andalus" panose="02020603050405020304" pitchFamily="18" charset="-78"/>
              </a:rPr>
              <a:t>Contoh Buku Siswa</a:t>
            </a:r>
            <a:r>
              <a:rPr lang="id-ID" b="1" dirty="0" smtClean="0">
                <a:latin typeface="Andalus" panose="02020603050405020304" pitchFamily="18" charset="-78"/>
                <a:cs typeface="Andalus" panose="02020603050405020304" pitchFamily="18" charset="-78"/>
              </a:rPr>
              <a:t/>
            </a:r>
            <a:br>
              <a:rPr lang="id-ID" b="1" dirty="0" smtClean="0">
                <a:latin typeface="Andalus" panose="02020603050405020304" pitchFamily="18" charset="-78"/>
                <a:cs typeface="Andalus" panose="02020603050405020304" pitchFamily="18" charset="-78"/>
              </a:rPr>
            </a:br>
            <a:endParaRPr lang="id-ID" b="1" dirty="0">
              <a:latin typeface="Andalus" panose="02020603050405020304" pitchFamily="18" charset="-78"/>
              <a:cs typeface="Andalus" panose="02020603050405020304" pitchFamily="18" charset="-78"/>
            </a:endParaRPr>
          </a:p>
        </p:txBody>
      </p:sp>
      <p:pic>
        <p:nvPicPr>
          <p:cNvPr id="3074" name="Picture 2" descr="G:\OFFICE\FOTO Terbaru\Foto Wamendikbud-Jerman-Belanda\IMG-20131011-0022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495" t="1467" r="18681" b="1124"/>
          <a:stretch/>
        </p:blipFill>
        <p:spPr bwMode="auto">
          <a:xfrm>
            <a:off x="467546" y="384987"/>
            <a:ext cx="5256584" cy="592435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14</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7138785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G:\Foto-Jerman Belanda\IMG-20131011-0023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697724"/>
            <a:ext cx="9144011" cy="61602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Rounded Rectangle 6"/>
          <p:cNvSpPr>
            <a:spLocks noChangeArrowheads="1"/>
          </p:cNvSpPr>
          <p:nvPr/>
        </p:nvSpPr>
        <p:spPr bwMode="auto">
          <a:xfrm>
            <a:off x="0" y="8"/>
            <a:ext cx="9144000" cy="697716"/>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chemeClr val="accent5">
              <a:lumMod val="75000"/>
            </a:schemeClr>
          </a:solidFill>
          <a:ln w="9525">
            <a:noFill/>
            <a:miter lim="800000"/>
            <a:headEnd/>
            <a:tailEnd/>
          </a:ln>
        </p:spPr>
        <p:txBody>
          <a:bodyPr anchor="ctr"/>
          <a:lstStyle/>
          <a:p>
            <a:pPr algn="ctr" fontAlgn="auto">
              <a:spcBef>
                <a:spcPts val="0"/>
              </a:spcBef>
              <a:spcAft>
                <a:spcPts val="0"/>
              </a:spcAft>
              <a:defRPr/>
            </a:pPr>
            <a:endParaRPr lang="id-ID" sz="3200" b="1" dirty="0">
              <a:solidFill>
                <a:schemeClr val="bg1"/>
              </a:solidFill>
            </a:endParaRPr>
          </a:p>
          <a:p>
            <a:pPr algn="ctr"/>
            <a:r>
              <a:rPr lang="id-ID" sz="3200" b="1" dirty="0">
                <a:solidFill>
                  <a:schemeClr val="bg1"/>
                </a:solidFill>
              </a:rPr>
              <a:t>Pembelajaran </a:t>
            </a:r>
            <a:r>
              <a:rPr lang="id-ID" sz="3200" b="1" dirty="0" smtClean="0">
                <a:solidFill>
                  <a:schemeClr val="bg1"/>
                </a:solidFill>
              </a:rPr>
              <a:t>Kesenian di </a:t>
            </a:r>
            <a:r>
              <a:rPr lang="id-ID" sz="3200" b="1" dirty="0">
                <a:solidFill>
                  <a:schemeClr val="bg1"/>
                </a:solidFill>
              </a:rPr>
              <a:t>Oranje </a:t>
            </a:r>
            <a:r>
              <a:rPr lang="id-ID" sz="3200" b="1" dirty="0" smtClean="0">
                <a:solidFill>
                  <a:schemeClr val="bg1"/>
                </a:solidFill>
              </a:rPr>
              <a:t>School, Belanda</a:t>
            </a:r>
            <a:r>
              <a:rPr lang="id-ID" sz="3200" b="1" dirty="0">
                <a:solidFill>
                  <a:schemeClr val="bg1"/>
                </a:solidFill>
              </a:rPr>
              <a:t/>
            </a:r>
            <a:br>
              <a:rPr lang="id-ID" sz="3200" b="1" dirty="0">
                <a:solidFill>
                  <a:schemeClr val="bg1"/>
                </a:solidFill>
              </a:rPr>
            </a:br>
            <a:endParaRPr lang="en-GB" sz="3200" b="1" dirty="0">
              <a:solidFill>
                <a:schemeClr val="bg1"/>
              </a:solidFill>
            </a:endParaRPr>
          </a:p>
        </p:txBody>
      </p:sp>
      <p:sp>
        <p:nvSpPr>
          <p:cNvPr id="6"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15</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7528572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6"/>
          <p:cNvSpPr>
            <a:spLocks noChangeArrowheads="1"/>
          </p:cNvSpPr>
          <p:nvPr/>
        </p:nvSpPr>
        <p:spPr bwMode="auto">
          <a:xfrm>
            <a:off x="0" y="-27384"/>
            <a:ext cx="9144000" cy="720080"/>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chemeClr val="accent5">
              <a:lumMod val="75000"/>
            </a:schemeClr>
          </a:solidFill>
          <a:ln w="9525">
            <a:noFill/>
            <a:miter lim="800000"/>
            <a:headEnd/>
            <a:tailEnd/>
          </a:ln>
        </p:spPr>
        <p:txBody>
          <a:bodyPr anchor="ctr"/>
          <a:lstStyle/>
          <a:p>
            <a:pPr algn="ctr" fontAlgn="auto">
              <a:spcBef>
                <a:spcPts val="0"/>
              </a:spcBef>
              <a:spcAft>
                <a:spcPts val="0"/>
              </a:spcAft>
              <a:defRPr/>
            </a:pPr>
            <a:endParaRPr lang="id-ID" sz="3200" b="1" dirty="0">
              <a:solidFill>
                <a:schemeClr val="bg1"/>
              </a:solidFill>
            </a:endParaRPr>
          </a:p>
          <a:p>
            <a:pPr algn="ctr"/>
            <a:r>
              <a:rPr lang="id-ID" sz="3200" b="1" dirty="0">
                <a:solidFill>
                  <a:schemeClr val="bg1"/>
                </a:solidFill>
                <a:latin typeface="+mj-lt"/>
              </a:rPr>
              <a:t>Model Pembelajaran KK 2013 di </a:t>
            </a:r>
            <a:r>
              <a:rPr lang="id-ID" sz="3200" b="1" dirty="0" smtClean="0">
                <a:solidFill>
                  <a:schemeClr val="bg1"/>
                </a:solidFill>
                <a:latin typeface="+mj-lt"/>
              </a:rPr>
              <a:t>Sentani, Papua</a:t>
            </a:r>
            <a:r>
              <a:rPr lang="id-ID" sz="3200" b="1" dirty="0">
                <a:solidFill>
                  <a:schemeClr val="bg1"/>
                </a:solidFill>
              </a:rPr>
              <a:t/>
            </a:r>
            <a:br>
              <a:rPr lang="id-ID" sz="3200" b="1" dirty="0">
                <a:solidFill>
                  <a:schemeClr val="bg1"/>
                </a:solidFill>
              </a:rPr>
            </a:br>
            <a:endParaRPr lang="en-GB" sz="3200" b="1" dirty="0">
              <a:solidFill>
                <a:schemeClr val="bg1"/>
              </a:solidFill>
            </a:endParaRPr>
          </a:p>
        </p:txBody>
      </p:sp>
      <p:pic>
        <p:nvPicPr>
          <p:cNvPr id="6146" name="Picture 2" descr="F:\OFFICE\FOTO Terbaru\Sentani 11-12 Nov 2013\SAM_8019.JPG"/>
          <p:cNvPicPr>
            <a:picLocks noChangeAspect="1" noChangeArrowheads="1"/>
          </p:cNvPicPr>
          <p:nvPr/>
        </p:nvPicPr>
        <p:blipFill rotWithShape="1">
          <a:blip r:embed="rId2">
            <a:extLst>
              <a:ext uri="{28A0092B-C50C-407E-A947-70E740481C1C}">
                <a14:useLocalDpi xmlns:a14="http://schemas.microsoft.com/office/drawing/2010/main" val="0"/>
              </a:ext>
            </a:extLst>
          </a:blip>
          <a:srcRect r="15444"/>
          <a:stretch/>
        </p:blipFill>
        <p:spPr bwMode="auto">
          <a:xfrm>
            <a:off x="0" y="692696"/>
            <a:ext cx="9144000" cy="6165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7"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16</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296073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User\Desktop\Foto SD 03 Menteng\IMG_6772.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3" y="1049834"/>
            <a:ext cx="9143999" cy="591074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 y="-27384"/>
            <a:ext cx="9143998" cy="1077218"/>
          </a:xfrm>
          <a:prstGeom prst="rect">
            <a:avLst/>
          </a:prstGeom>
          <a:solidFill>
            <a:schemeClr val="tx2"/>
          </a:solidFill>
        </p:spPr>
        <p:txBody>
          <a:bodyPr wrap="square" rtlCol="0">
            <a:spAutoFit/>
          </a:bodyPr>
          <a:lstStyle/>
          <a:p>
            <a:pPr algn="ctr"/>
            <a:r>
              <a:rPr lang="en-SG" sz="3200" b="1" dirty="0" smtClean="0">
                <a:solidFill>
                  <a:prstClr val="white">
                    <a:lumMod val="95000"/>
                  </a:prstClr>
                </a:solidFill>
              </a:rPr>
              <a:t>IBU DENNY SIMORANGKIR </a:t>
            </a:r>
            <a:endParaRPr lang="id-ID" sz="3200" b="1" dirty="0" smtClean="0">
              <a:solidFill>
                <a:prstClr val="white">
                  <a:lumMod val="95000"/>
                </a:prstClr>
              </a:solidFill>
            </a:endParaRPr>
          </a:p>
          <a:p>
            <a:pPr algn="ctr"/>
            <a:r>
              <a:rPr lang="en-SG" sz="3200" b="1" dirty="0" smtClean="0">
                <a:solidFill>
                  <a:prstClr val="white">
                    <a:lumMod val="95000"/>
                  </a:prstClr>
                </a:solidFill>
              </a:rPr>
              <a:t>(Guru </a:t>
            </a:r>
            <a:r>
              <a:rPr lang="en-SG" sz="3200" b="1" dirty="0" err="1" smtClean="0">
                <a:solidFill>
                  <a:prstClr val="white">
                    <a:lumMod val="95000"/>
                  </a:prstClr>
                </a:solidFill>
              </a:rPr>
              <a:t>Kelas</a:t>
            </a:r>
            <a:r>
              <a:rPr lang="en-SG" sz="3200" b="1" dirty="0" smtClean="0">
                <a:solidFill>
                  <a:prstClr val="white">
                    <a:lumMod val="95000"/>
                  </a:prstClr>
                </a:solidFill>
              </a:rPr>
              <a:t> </a:t>
            </a:r>
            <a:r>
              <a:rPr lang="id-ID" sz="3200" b="1" dirty="0" smtClean="0">
                <a:solidFill>
                  <a:prstClr val="white">
                    <a:lumMod val="95000"/>
                  </a:prstClr>
                </a:solidFill>
              </a:rPr>
              <a:t>1 - SD 003 Menteng, Jakarta Pusat</a:t>
            </a:r>
            <a:r>
              <a:rPr lang="en-SG" sz="3200" b="1" dirty="0" smtClean="0">
                <a:solidFill>
                  <a:prstClr val="white">
                    <a:lumMod val="95000"/>
                  </a:prstClr>
                </a:solidFill>
              </a:rPr>
              <a:t>)</a:t>
            </a:r>
            <a:endParaRPr lang="id-ID" sz="2000" b="1" dirty="0" smtClean="0">
              <a:solidFill>
                <a:prstClr val="white">
                  <a:lumMod val="95000"/>
                </a:prstClr>
              </a:solidFill>
            </a:endParaRPr>
          </a:p>
        </p:txBody>
      </p:sp>
      <p:sp>
        <p:nvSpPr>
          <p:cNvPr id="4" name="Slide Number Placeholder 2"/>
          <p:cNvSpPr txBox="1"/>
          <p:nvPr/>
        </p:nvSpPr>
        <p:spPr>
          <a:xfrm>
            <a:off x="8651636" y="6492964"/>
            <a:ext cx="492369" cy="365125"/>
          </a:xfrm>
          <a:prstGeom prst="rect">
            <a:avLst/>
          </a:prstGeom>
          <a:solidFill>
            <a:srgbClr val="800000"/>
          </a:solidFill>
          <a:ln>
            <a:noFill/>
          </a:ln>
        </p:spPr>
        <p:txBody>
          <a:bodyPr anchor="ctr"/>
          <a:lstStyle/>
          <a:p>
            <a:pPr algn="r">
              <a:defRPr/>
            </a:pPr>
            <a:fld id="{B2C429D2-7D33-40AA-B8F4-8E517CA1F4E9}" type="slidenum">
              <a:rPr lang="en-US" sz="1600" b="1">
                <a:solidFill>
                  <a:prstClr val="white"/>
                </a:solidFill>
                <a:effectLst>
                  <a:outerShdw blurRad="38100" dist="38100" dir="2700000" algn="tl">
                    <a:srgbClr val="000000"/>
                  </a:outerShdw>
                </a:effectLst>
                <a:cs typeface="Arial" pitchFamily="34" charset="0"/>
              </a:rPr>
              <a:pPr algn="r">
                <a:defRPr/>
              </a:pPr>
              <a:t>17</a:t>
            </a:fld>
            <a:endParaRPr lang="id-ID" sz="1100" b="1">
              <a:solidFill>
                <a:prstClr val="white"/>
              </a:solidFill>
              <a:effectLst>
                <a:outerShdw blurRad="38100" dist="38100" dir="2700000" algn="tl">
                  <a:srgbClr val="000000"/>
                </a:outerShdw>
              </a:effectLst>
              <a:cs typeface="Arial" pitchFamily="34" charset="0"/>
            </a:endParaRPr>
          </a:p>
        </p:txBody>
      </p:sp>
    </p:spTree>
    <p:extLst>
      <p:ext uri="{BB962C8B-B14F-4D97-AF65-F5344CB8AC3E}">
        <p14:creationId xmlns:p14="http://schemas.microsoft.com/office/powerpoint/2010/main" val="3150423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Foto SD 03 Menteng\IMG_6779.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548680"/>
            <a:ext cx="9144000" cy="630932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 y="-27384"/>
            <a:ext cx="9143998" cy="584775"/>
          </a:xfrm>
          <a:prstGeom prst="rect">
            <a:avLst/>
          </a:prstGeom>
          <a:solidFill>
            <a:schemeClr val="tx2"/>
          </a:solidFill>
        </p:spPr>
        <p:txBody>
          <a:bodyPr wrap="square" rtlCol="0">
            <a:spAutoFit/>
          </a:bodyPr>
          <a:lstStyle/>
          <a:p>
            <a:pPr algn="ctr"/>
            <a:r>
              <a:rPr lang="en-SG" sz="3200" b="1" dirty="0" smtClean="0">
                <a:solidFill>
                  <a:prstClr val="white">
                    <a:lumMod val="95000"/>
                  </a:prstClr>
                </a:solidFill>
              </a:rPr>
              <a:t>SUASANA PEMBELAJARAN DI KELAS</a:t>
            </a:r>
            <a:endParaRPr lang="id-ID" sz="2000" b="1" dirty="0" smtClean="0">
              <a:solidFill>
                <a:prstClr val="white">
                  <a:lumMod val="95000"/>
                </a:prstClr>
              </a:solidFill>
            </a:endParaRPr>
          </a:p>
        </p:txBody>
      </p:sp>
      <p:sp>
        <p:nvSpPr>
          <p:cNvPr id="4" name="Slide Number Placeholder 2"/>
          <p:cNvSpPr txBox="1"/>
          <p:nvPr/>
        </p:nvSpPr>
        <p:spPr>
          <a:xfrm>
            <a:off x="8651636" y="6492964"/>
            <a:ext cx="492369" cy="365125"/>
          </a:xfrm>
          <a:prstGeom prst="rect">
            <a:avLst/>
          </a:prstGeom>
          <a:solidFill>
            <a:srgbClr val="800000"/>
          </a:solidFill>
          <a:ln>
            <a:noFill/>
          </a:ln>
        </p:spPr>
        <p:txBody>
          <a:bodyPr anchor="ctr"/>
          <a:lstStyle/>
          <a:p>
            <a:pPr algn="r">
              <a:defRPr/>
            </a:pPr>
            <a:fld id="{B2C429D2-7D33-40AA-B8F4-8E517CA1F4E9}" type="slidenum">
              <a:rPr lang="en-US" sz="1600" b="1">
                <a:solidFill>
                  <a:prstClr val="white"/>
                </a:solidFill>
                <a:effectLst>
                  <a:outerShdw blurRad="38100" dist="38100" dir="2700000" algn="tl">
                    <a:srgbClr val="000000"/>
                  </a:outerShdw>
                </a:effectLst>
                <a:cs typeface="Arial" pitchFamily="34" charset="0"/>
              </a:rPr>
              <a:pPr algn="r">
                <a:defRPr/>
              </a:pPr>
              <a:t>18</a:t>
            </a:fld>
            <a:endParaRPr lang="id-ID" sz="1100" b="1">
              <a:solidFill>
                <a:prstClr val="white"/>
              </a:solidFill>
              <a:effectLst>
                <a:outerShdw blurRad="38100" dist="38100" dir="2700000" algn="tl">
                  <a:srgbClr val="000000"/>
                </a:outerShdw>
              </a:effectLst>
              <a:cs typeface="Arial" pitchFamily="34" charset="0"/>
            </a:endParaRPr>
          </a:p>
        </p:txBody>
      </p:sp>
    </p:spTree>
    <p:extLst>
      <p:ext uri="{BB962C8B-B14F-4D97-AF65-F5344CB8AC3E}">
        <p14:creationId xmlns:p14="http://schemas.microsoft.com/office/powerpoint/2010/main" val="1588957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p:cNvSpPr>
            <a:spLocks noGrp="1"/>
          </p:cNvSpPr>
          <p:nvPr>
            <p:ph type="title"/>
          </p:nvPr>
        </p:nvSpPr>
        <p:spPr>
          <a:xfrm>
            <a:off x="1" y="-27383"/>
            <a:ext cx="9144000" cy="792088"/>
          </a:xfrm>
          <a:solidFill>
            <a:srgbClr val="0070C0"/>
          </a:solidFill>
          <a:ln>
            <a:solidFill>
              <a:schemeClr val="accent1"/>
            </a:solidFill>
            <a:miter lim="800000"/>
            <a:headEnd/>
            <a:tailEnd/>
          </a:ln>
        </p:spPr>
        <p:txBody>
          <a:bodyPr/>
          <a:lstStyle/>
          <a:p>
            <a:r>
              <a:rPr lang="id-ID" altLang="id-ID" b="1" dirty="0" smtClean="0">
                <a:solidFill>
                  <a:schemeClr val="bg1"/>
                </a:solidFill>
                <a:latin typeface="Book Antiqua" pitchFamily="18" charset="0"/>
                <a:cs typeface="Arial" pitchFamily="34" charset="0"/>
              </a:rPr>
              <a:t>Testimoni</a:t>
            </a:r>
          </a:p>
        </p:txBody>
      </p:sp>
      <p:sp>
        <p:nvSpPr>
          <p:cNvPr id="3" name="Content Placeholder 2"/>
          <p:cNvSpPr>
            <a:spLocks noGrp="1"/>
          </p:cNvSpPr>
          <p:nvPr>
            <p:ph sz="quarter" idx="1"/>
          </p:nvPr>
        </p:nvSpPr>
        <p:spPr>
          <a:xfrm>
            <a:off x="119064" y="1268762"/>
            <a:ext cx="5383212" cy="5141913"/>
          </a:xfrm>
          <a:ln>
            <a:solidFill>
              <a:schemeClr val="accent1"/>
            </a:solidFill>
          </a:ln>
        </p:spPr>
        <p:txBody>
          <a:bodyPr>
            <a:normAutofit fontScale="92500" lnSpcReduction="10000"/>
          </a:bodyPr>
          <a:lstStyle/>
          <a:p>
            <a:pPr marL="261938" indent="-261938">
              <a:buFont typeface="Wingdings" pitchFamily="2" charset="2"/>
              <a:buNone/>
              <a:defRPr/>
            </a:pPr>
            <a:r>
              <a:rPr lang="id-ID" sz="2400" b="1" dirty="0" smtClean="0"/>
              <a:t>1) </a:t>
            </a:r>
            <a:r>
              <a:rPr lang="id-ID" sz="2400" b="1" i="1" dirty="0" smtClean="0">
                <a:latin typeface="Estrangelo Edessa" panose="03080600000000000000" pitchFamily="66" charset="0"/>
                <a:cs typeface="Estrangelo Edessa" panose="03080600000000000000" pitchFamily="66" charset="0"/>
              </a:rPr>
              <a:t>Denny H.S </a:t>
            </a:r>
            <a:r>
              <a:rPr lang="id-ID" sz="2400" b="1" dirty="0" smtClean="0">
                <a:latin typeface="Estrangelo Edessa" panose="03080600000000000000" pitchFamily="66" charset="0"/>
                <a:cs typeface="Estrangelo Edessa" panose="03080600000000000000" pitchFamily="66" charset="0"/>
              </a:rPr>
              <a:t>– Guru Kelas I SDN Menteng 03 Pagi, Jakarta Pusat</a:t>
            </a:r>
          </a:p>
          <a:p>
            <a:pPr marL="0" indent="0" algn="just">
              <a:buFont typeface="Wingdings" pitchFamily="2" charset="2"/>
              <a:buNone/>
              <a:defRPr/>
            </a:pPr>
            <a:r>
              <a:rPr lang="id-ID" sz="2400" dirty="0" smtClean="0"/>
              <a:t>	Saya suka kurikulum ini, karena sudah disediakan silabus, buku guru dan murid sehingga lebih meringankan.</a:t>
            </a:r>
          </a:p>
          <a:p>
            <a:pPr marL="0" indent="0" algn="just">
              <a:buFont typeface="Wingdings" pitchFamily="2" charset="2"/>
              <a:buNone/>
              <a:defRPr/>
            </a:pPr>
            <a:r>
              <a:rPr lang="id-ID" sz="2400" dirty="0" smtClean="0"/>
              <a:t>	Menurut saya kurikulum ini lebih mudah. Saya mengajar sejak tahun 1975, sudah mengalami beberapa pergantian kurikulum.</a:t>
            </a:r>
          </a:p>
          <a:p>
            <a:pPr marL="0" indent="0" algn="just">
              <a:buFont typeface="Wingdings" pitchFamily="2" charset="2"/>
              <a:buNone/>
              <a:defRPr/>
            </a:pPr>
            <a:r>
              <a:rPr lang="id-ID" sz="2400" dirty="0" smtClean="0"/>
              <a:t>	Kurikulum 2013 ini saya suka. Untuk menerapkan kurikulum baru saya sudah siap, tadi sudah dilaksanakan simulasi mengajar, sehingga kita tahu mengajar sesuai dengan kurikulum baru. Selama megikuti pelatihan, alhamdulilah tidak mengalami banyak halangan.</a:t>
            </a:r>
            <a:endParaRPr lang="id-ID" sz="2400" dirty="0"/>
          </a:p>
        </p:txBody>
      </p:sp>
      <p:pic>
        <p:nvPicPr>
          <p:cNvPr id="73730" name="Picture 2" descr="E:\Lain lain\Guru Kurikulum 2013\DENNY-GURU-KUR.jpg"/>
          <p:cNvPicPr>
            <a:picLocks noChangeAspect="1" noChangeArrowheads="1"/>
          </p:cNvPicPr>
          <p:nvPr/>
        </p:nvPicPr>
        <p:blipFill>
          <a:blip r:embed="rId2"/>
          <a:srcRect/>
          <a:stretch>
            <a:fillRect/>
          </a:stretch>
        </p:blipFill>
        <p:spPr bwMode="auto">
          <a:xfrm>
            <a:off x="5940152" y="1317600"/>
            <a:ext cx="2919412" cy="39116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p:nvPr/>
        </p:nvSpPr>
        <p:spPr>
          <a:xfrm>
            <a:off x="8651914" y="6492953"/>
            <a:ext cx="492125" cy="365125"/>
          </a:xfrm>
          <a:prstGeom prst="rect">
            <a:avLst/>
          </a:prstGeom>
          <a:solidFill>
            <a:srgbClr val="31859C"/>
          </a:solidFill>
          <a:ln>
            <a:noFill/>
          </a:ln>
        </p:spPr>
        <p:txBody>
          <a:bodyPr anchor="ctr"/>
          <a:lstStyle/>
          <a:p>
            <a:pPr algn="ctr" defTabSz="457200">
              <a:defRPr/>
            </a:pPr>
            <a:fld id="{667D079F-6F05-46AA-B380-1D3CBAE77452}" type="slidenum">
              <a:rPr lang="en-US" sz="1600" b="1">
                <a:solidFill>
                  <a:prstClr val="white"/>
                </a:solidFill>
                <a:effectLst>
                  <a:outerShdw blurRad="38100" dist="38100" dir="2700000" algn="tl">
                    <a:srgbClr val="000000"/>
                  </a:outerShdw>
                </a:effectLst>
                <a:latin typeface="Arial" charset="0"/>
                <a:cs typeface="Arial" charset="0"/>
              </a:rPr>
              <a:pPr algn="ctr" defTabSz="457200">
                <a:defRPr/>
              </a:pPr>
              <a:t>19</a:t>
            </a:fld>
            <a:endParaRPr lang="id-ID" sz="1100" b="1" dirty="0">
              <a:solidFill>
                <a:prstClr val="white"/>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4034001781"/>
      </p:ext>
    </p:extLst>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Box 18"/>
          <p:cNvSpPr txBox="1">
            <a:spLocks noChangeArrowheads="1"/>
          </p:cNvSpPr>
          <p:nvPr/>
        </p:nvSpPr>
        <p:spPr bwMode="auto">
          <a:xfrm>
            <a:off x="0" y="7960"/>
            <a:ext cx="9144000" cy="708025"/>
          </a:xfrm>
          <a:prstGeom prst="rect">
            <a:avLst/>
          </a:prstGeom>
          <a:noFill/>
          <a:ln w="9525">
            <a:noFill/>
            <a:miter lim="800000"/>
            <a:headEnd/>
            <a:tailEnd/>
          </a:ln>
        </p:spPr>
        <p:txBody>
          <a:bodyPr lIns="91436" tIns="45718" rIns="91436" bIns="45718">
            <a:spAutoFit/>
          </a:bodyPr>
          <a:lstStyle/>
          <a:p>
            <a:pPr algn="ctr" fontAlgn="auto">
              <a:spcBef>
                <a:spcPts val="0"/>
              </a:spcBef>
              <a:spcAft>
                <a:spcPts val="0"/>
              </a:spcAft>
              <a:defRPr/>
            </a:pPr>
            <a:r>
              <a:rPr lang="id-ID" sz="4000" b="1" dirty="0" smtClean="0">
                <a:solidFill>
                  <a:srgbClr val="E46C0A"/>
                </a:solidFill>
                <a:latin typeface="+mj-lt"/>
                <a:cs typeface="+mn-cs"/>
              </a:rPr>
              <a:t>AGENDA</a:t>
            </a:r>
            <a:endParaRPr lang="id-ID" sz="4000" b="1" dirty="0">
              <a:solidFill>
                <a:srgbClr val="E46C0A"/>
              </a:solidFill>
              <a:latin typeface="+mj-lt"/>
              <a:cs typeface="+mn-cs"/>
            </a:endParaRPr>
          </a:p>
        </p:txBody>
      </p:sp>
      <p:cxnSp>
        <p:nvCxnSpPr>
          <p:cNvPr id="37" name="Straight Connector 36"/>
          <p:cNvCxnSpPr/>
          <p:nvPr/>
        </p:nvCxnSpPr>
        <p:spPr>
          <a:xfrm>
            <a:off x="0" y="706438"/>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0" y="-100013"/>
            <a:ext cx="9144000" cy="0"/>
          </a:xfrm>
          <a:prstGeom prst="line">
            <a:avLst/>
          </a:prstGeom>
          <a:ln>
            <a:noFill/>
          </a:ln>
        </p:spPr>
        <p:style>
          <a:lnRef idx="1">
            <a:schemeClr val="accent3"/>
          </a:lnRef>
          <a:fillRef idx="2">
            <a:schemeClr val="accent3"/>
          </a:fillRef>
          <a:effectRef idx="1">
            <a:schemeClr val="accent3"/>
          </a:effectRef>
          <a:fontRef idx="minor">
            <a:schemeClr val="dk1"/>
          </a:fontRef>
        </p:style>
      </p:cxnSp>
      <p:sp>
        <p:nvSpPr>
          <p:cNvPr id="13" name="Rounded Rectangle 12"/>
          <p:cNvSpPr/>
          <p:nvPr/>
        </p:nvSpPr>
        <p:spPr bwMode="auto">
          <a:xfrm>
            <a:off x="1481138" y="846162"/>
            <a:ext cx="7188200" cy="754063"/>
          </a:xfrm>
          <a:prstGeom prst="roundRect">
            <a:avLst/>
          </a:prstGeom>
          <a:solidFill>
            <a:schemeClr val="accent1">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anchor="ctr"/>
          <a:lstStyle/>
          <a:p>
            <a:r>
              <a:rPr lang="id-ID" sz="2400" b="1" dirty="0" smtClean="0"/>
              <a:t>Pengantar</a:t>
            </a:r>
            <a:endParaRPr lang="id-ID" sz="2400" b="1" dirty="0"/>
          </a:p>
        </p:txBody>
      </p:sp>
      <p:sp>
        <p:nvSpPr>
          <p:cNvPr id="26" name="Rounded Rectangle 25"/>
          <p:cNvSpPr/>
          <p:nvPr/>
        </p:nvSpPr>
        <p:spPr bwMode="auto">
          <a:xfrm>
            <a:off x="1511304" y="1684341"/>
            <a:ext cx="7189788" cy="752475"/>
          </a:xfrm>
          <a:prstGeom prst="roundRect">
            <a:avLst/>
          </a:prstGeom>
          <a:solidFill>
            <a:schemeClr val="accent1">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anchor="ctr"/>
          <a:lstStyle/>
          <a:p>
            <a:r>
              <a:rPr lang="id-ID" sz="2400" b="1" dirty="0"/>
              <a:t>Implementasi Kurikulum  2013</a:t>
            </a:r>
          </a:p>
        </p:txBody>
      </p:sp>
      <p:sp>
        <p:nvSpPr>
          <p:cNvPr id="17" name="Rounded Rectangle 16"/>
          <p:cNvSpPr/>
          <p:nvPr/>
        </p:nvSpPr>
        <p:spPr bwMode="auto">
          <a:xfrm>
            <a:off x="1447802" y="3360738"/>
            <a:ext cx="7253288" cy="1004367"/>
          </a:xfrm>
          <a:prstGeom prst="roundRect">
            <a:avLst/>
          </a:prstGeom>
          <a:solidFill>
            <a:schemeClr val="accent1">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anchor="ctr"/>
          <a:lstStyle/>
          <a:p>
            <a:r>
              <a:rPr lang="id-ID" sz="2400" b="1" dirty="0"/>
              <a:t>Skema Kordinasi antara Pusat dan </a:t>
            </a:r>
            <a:r>
              <a:rPr lang="id-ID" sz="2400" b="1" dirty="0" smtClean="0"/>
              <a:t>Daerah dalam Implementasi Kurikulum 2013 </a:t>
            </a:r>
            <a:r>
              <a:rPr lang="id-ID" sz="2400" b="1" dirty="0"/>
              <a:t>dan UN </a:t>
            </a:r>
            <a:r>
              <a:rPr lang="id-ID" sz="2400" b="1" dirty="0" smtClean="0"/>
              <a:t>Tahun </a:t>
            </a:r>
            <a:r>
              <a:rPr lang="id-ID" sz="2400" b="1" dirty="0"/>
              <a:t>2014</a:t>
            </a:r>
          </a:p>
        </p:txBody>
      </p:sp>
      <p:sp>
        <p:nvSpPr>
          <p:cNvPr id="16"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2</a:t>
            </a:fld>
            <a:endParaRPr lang="id-ID" sz="1100" b="1" dirty="0">
              <a:solidFill>
                <a:schemeClr val="bg1"/>
              </a:solidFill>
              <a:effectLst>
                <a:outerShdw blurRad="38100" dist="38100" dir="2700000" algn="tl">
                  <a:srgbClr val="000000"/>
                </a:outerShdw>
              </a:effectLst>
            </a:endParaRPr>
          </a:p>
        </p:txBody>
      </p:sp>
      <p:sp>
        <p:nvSpPr>
          <p:cNvPr id="28" name="Rounded Rectangle 27"/>
          <p:cNvSpPr/>
          <p:nvPr/>
        </p:nvSpPr>
        <p:spPr bwMode="auto">
          <a:xfrm>
            <a:off x="1497014" y="2522537"/>
            <a:ext cx="7188200" cy="754062"/>
          </a:xfrm>
          <a:prstGeom prst="roundRect">
            <a:avLst/>
          </a:prstGeom>
          <a:solidFill>
            <a:schemeClr val="accent1">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anchor="ctr"/>
          <a:lstStyle/>
          <a:p>
            <a:r>
              <a:rPr lang="id-ID" sz="2400" b="1" dirty="0"/>
              <a:t>Pelaksanaan </a:t>
            </a:r>
            <a:r>
              <a:rPr lang="id-ID" sz="2400" b="1" dirty="0" smtClean="0"/>
              <a:t>Ujian Akhir 2014</a:t>
            </a:r>
            <a:endParaRPr lang="id-ID" sz="2400" b="1" dirty="0"/>
          </a:p>
        </p:txBody>
      </p:sp>
      <p:sp>
        <p:nvSpPr>
          <p:cNvPr id="39" name="Rounded Rectangle 38"/>
          <p:cNvSpPr/>
          <p:nvPr/>
        </p:nvSpPr>
        <p:spPr bwMode="auto">
          <a:xfrm>
            <a:off x="285868" y="3360737"/>
            <a:ext cx="980766" cy="1004366"/>
          </a:xfrm>
          <a:prstGeom prst="roundRect">
            <a:avLst/>
          </a:prstGeom>
          <a:solidFill>
            <a:schemeClr val="accent1">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SG" sz="3200" b="1" dirty="0">
                <a:solidFill>
                  <a:schemeClr val="accent6">
                    <a:lumMod val="75000"/>
                  </a:schemeClr>
                </a:solidFill>
                <a:latin typeface="Arial Rounded MT Bold" pitchFamily="34" charset="0"/>
              </a:rPr>
              <a:t>D</a:t>
            </a:r>
            <a:endParaRPr lang="id-ID" sz="3200" b="1" dirty="0">
              <a:solidFill>
                <a:schemeClr val="accent6">
                  <a:lumMod val="75000"/>
                </a:schemeClr>
              </a:solidFill>
              <a:latin typeface="Arial Rounded MT Bold" pitchFamily="34" charset="0"/>
            </a:endParaRPr>
          </a:p>
        </p:txBody>
      </p:sp>
      <p:sp>
        <p:nvSpPr>
          <p:cNvPr id="40" name="Rounded Rectangle 39"/>
          <p:cNvSpPr/>
          <p:nvPr/>
        </p:nvSpPr>
        <p:spPr bwMode="auto">
          <a:xfrm>
            <a:off x="285897" y="2506188"/>
            <a:ext cx="949325" cy="754062"/>
          </a:xfrm>
          <a:prstGeom prst="roundRect">
            <a:avLst/>
          </a:prstGeom>
          <a:solidFill>
            <a:schemeClr val="accent1">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SG" sz="3200" b="1" dirty="0">
                <a:solidFill>
                  <a:schemeClr val="accent6">
                    <a:lumMod val="75000"/>
                  </a:schemeClr>
                </a:solidFill>
                <a:latin typeface="Arial Rounded MT Bold" pitchFamily="34" charset="0"/>
              </a:rPr>
              <a:t>C</a:t>
            </a:r>
            <a:endParaRPr lang="id-ID" sz="3200" b="1" dirty="0">
              <a:solidFill>
                <a:schemeClr val="accent6">
                  <a:lumMod val="75000"/>
                </a:schemeClr>
              </a:solidFill>
              <a:latin typeface="Arial Rounded MT Bold" pitchFamily="34" charset="0"/>
            </a:endParaRPr>
          </a:p>
        </p:txBody>
      </p:sp>
      <p:sp>
        <p:nvSpPr>
          <p:cNvPr id="41" name="Rounded Rectangle 40"/>
          <p:cNvSpPr/>
          <p:nvPr/>
        </p:nvSpPr>
        <p:spPr bwMode="auto">
          <a:xfrm>
            <a:off x="285897" y="1674681"/>
            <a:ext cx="949325" cy="754062"/>
          </a:xfrm>
          <a:prstGeom prst="roundRect">
            <a:avLst/>
          </a:prstGeom>
          <a:solidFill>
            <a:schemeClr val="accent1">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en-SG" sz="3200" b="1" dirty="0">
                <a:solidFill>
                  <a:schemeClr val="accent6">
                    <a:lumMod val="75000"/>
                  </a:schemeClr>
                </a:solidFill>
                <a:latin typeface="Arial Rounded MT Bold" pitchFamily="34" charset="0"/>
              </a:rPr>
              <a:t>B</a:t>
            </a:r>
            <a:endParaRPr lang="id-ID" sz="3200" b="1" dirty="0">
              <a:solidFill>
                <a:schemeClr val="accent6">
                  <a:lumMod val="75000"/>
                </a:schemeClr>
              </a:solidFill>
              <a:latin typeface="Arial Rounded MT Bold" pitchFamily="34" charset="0"/>
            </a:endParaRPr>
          </a:p>
        </p:txBody>
      </p:sp>
      <p:sp>
        <p:nvSpPr>
          <p:cNvPr id="42" name="Rounded Rectangle 41"/>
          <p:cNvSpPr/>
          <p:nvPr/>
        </p:nvSpPr>
        <p:spPr bwMode="auto">
          <a:xfrm>
            <a:off x="317349" y="846137"/>
            <a:ext cx="949325" cy="754062"/>
          </a:xfrm>
          <a:prstGeom prst="roundRect">
            <a:avLst/>
          </a:prstGeom>
          <a:solidFill>
            <a:schemeClr val="accent1">
              <a:lumMod val="20000"/>
              <a:lumOff val="80000"/>
            </a:schemeClr>
          </a:solidFill>
          <a:ln>
            <a:noFill/>
          </a:ln>
          <a:effectLst/>
        </p:spPr>
        <p:style>
          <a:lnRef idx="1">
            <a:schemeClr val="accent3"/>
          </a:lnRef>
          <a:fillRef idx="2">
            <a:schemeClr val="accent3"/>
          </a:fillRef>
          <a:effectRef idx="1">
            <a:schemeClr val="accent3"/>
          </a:effectRef>
          <a:fontRef idx="minor">
            <a:schemeClr val="dk1"/>
          </a:fontRef>
        </p:style>
        <p:txBody>
          <a:bodyPr anchor="ctr"/>
          <a:lstStyle/>
          <a:p>
            <a:pPr algn="ctr" fontAlgn="auto">
              <a:spcBef>
                <a:spcPts val="0"/>
              </a:spcBef>
              <a:spcAft>
                <a:spcPts val="0"/>
              </a:spcAft>
              <a:defRPr/>
            </a:pPr>
            <a:r>
              <a:rPr lang="id-ID" sz="3200" b="1" dirty="0">
                <a:solidFill>
                  <a:schemeClr val="accent6">
                    <a:lumMod val="75000"/>
                  </a:schemeClr>
                </a:solidFill>
                <a:latin typeface="Arial Rounded MT Bold" pitchFamily="34" charset="0"/>
              </a:rPr>
              <a:t>A</a:t>
            </a:r>
          </a:p>
        </p:txBody>
      </p:sp>
    </p:spTree>
    <p:extLst>
      <p:ext uri="{BB962C8B-B14F-4D97-AF65-F5344CB8AC3E}">
        <p14:creationId xmlns:p14="http://schemas.microsoft.com/office/powerpoint/2010/main" val="16723981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612777" y="1052736"/>
            <a:ext cx="4751311" cy="5112568"/>
          </a:xfrm>
          <a:ln>
            <a:solidFill>
              <a:schemeClr val="accent1"/>
            </a:solidFill>
          </a:ln>
        </p:spPr>
        <p:txBody>
          <a:bodyPr>
            <a:normAutofit fontScale="85000" lnSpcReduction="20000"/>
          </a:bodyPr>
          <a:lstStyle/>
          <a:p>
            <a:pPr marL="363538" indent="-363538">
              <a:buFont typeface="Wingdings" pitchFamily="2" charset="2"/>
              <a:buNone/>
              <a:defRPr/>
            </a:pPr>
            <a:r>
              <a:rPr lang="id-ID" sz="2400" b="1" dirty="0" smtClean="0"/>
              <a:t>4) </a:t>
            </a:r>
            <a:r>
              <a:rPr lang="id-ID" sz="2400" b="1" i="1" dirty="0" smtClean="0"/>
              <a:t>Arsad</a:t>
            </a:r>
            <a:r>
              <a:rPr lang="id-ID" sz="2400" b="1" dirty="0" smtClean="0"/>
              <a:t> – Guru Penjaskes, SDN Kebon Jeruk 11 Jakarta Barat</a:t>
            </a:r>
          </a:p>
          <a:p>
            <a:pPr marL="0" indent="0">
              <a:buFont typeface="Wingdings" pitchFamily="2" charset="2"/>
              <a:buNone/>
              <a:defRPr/>
            </a:pPr>
            <a:endParaRPr lang="id-ID" sz="2400" dirty="0" smtClean="0"/>
          </a:p>
          <a:p>
            <a:pPr marL="0" indent="0" algn="just">
              <a:buFont typeface="Wingdings" pitchFamily="2" charset="2"/>
              <a:buNone/>
              <a:defRPr/>
            </a:pPr>
            <a:r>
              <a:rPr lang="id-ID" sz="2200" dirty="0" smtClean="0"/>
              <a:t>	Sebelum mengikuti pelatihan saya masih bingung karena guru harus mengajar secara menyeluruh, tidak hanya mewakili bidang studi yang diajarkan saja. Setelah ikut pelatihan kini saya mengerti, bahwa guru harus mengajarkan secara terpadu, mnyeluruh sehingga anak bisa memahami dengan sederhana.</a:t>
            </a:r>
          </a:p>
          <a:p>
            <a:pPr marL="0" indent="0" algn="just">
              <a:buFont typeface="Wingdings" pitchFamily="2" charset="2"/>
              <a:buNone/>
              <a:defRPr/>
            </a:pPr>
            <a:r>
              <a:rPr lang="id-ID" sz="2200" dirty="0" smtClean="0"/>
              <a:t>Menurut saya dengan Kurikulum baru ini anak bisa lebih mudah dalam belajar, orangtua juga lebih mudah untuk mengajari anak ketika anak belajar dirumah, karena yang diajarkan ayahnya merupakan bagian dari kehidupan sehari-hari. Awalnya saya menolak, tapi ternyata Kurikulum ini menyenangkan dan mudah.</a:t>
            </a:r>
          </a:p>
        </p:txBody>
      </p:sp>
      <p:pic>
        <p:nvPicPr>
          <p:cNvPr id="76802" name="Picture 2" descr="E:\Lain lain\Guru Kurikulum 2013\ARSAD-GURU-KUR.jpg"/>
          <p:cNvPicPr>
            <a:picLocks noChangeAspect="1" noChangeArrowheads="1"/>
          </p:cNvPicPr>
          <p:nvPr/>
        </p:nvPicPr>
        <p:blipFill>
          <a:blip r:embed="rId2"/>
          <a:srcRect/>
          <a:stretch>
            <a:fillRect/>
          </a:stretch>
        </p:blipFill>
        <p:spPr bwMode="auto">
          <a:xfrm>
            <a:off x="5796136" y="1124570"/>
            <a:ext cx="2754312" cy="33845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0"/>
            <a:ext cx="9144000" cy="741363"/>
          </a:xfrm>
          <a:prstGeom prst="rect">
            <a:avLst/>
          </a:prstGeom>
          <a:solidFill>
            <a:srgbClr val="0070C0"/>
          </a:solidFill>
        </p:spPr>
        <p:txBody>
          <a:bodyPr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id-ID" smtClean="0">
                <a:solidFill>
                  <a:srgbClr val="FFFFFF"/>
                </a:solidFill>
              </a:rPr>
              <a:t>Testimoni</a:t>
            </a:r>
            <a:endParaRPr lang="id-ID" dirty="0">
              <a:solidFill>
                <a:srgbClr val="FFFFFF"/>
              </a:solidFill>
            </a:endParaRPr>
          </a:p>
        </p:txBody>
      </p:sp>
      <p:sp>
        <p:nvSpPr>
          <p:cNvPr id="6" name="Slide Number Placeholder 2"/>
          <p:cNvSpPr txBox="1"/>
          <p:nvPr/>
        </p:nvSpPr>
        <p:spPr>
          <a:xfrm>
            <a:off x="8651914" y="6492953"/>
            <a:ext cx="492125" cy="365125"/>
          </a:xfrm>
          <a:prstGeom prst="rect">
            <a:avLst/>
          </a:prstGeom>
          <a:solidFill>
            <a:srgbClr val="31859C"/>
          </a:solidFill>
          <a:ln>
            <a:noFill/>
          </a:ln>
        </p:spPr>
        <p:txBody>
          <a:bodyPr anchor="ctr"/>
          <a:lstStyle/>
          <a:p>
            <a:pPr algn="ctr" defTabSz="457200">
              <a:defRPr/>
            </a:pPr>
            <a:fld id="{2FEFF77B-B1F9-424A-B640-718618EC46A8}" type="slidenum">
              <a:rPr lang="en-US" sz="1600" b="1">
                <a:solidFill>
                  <a:prstClr val="white"/>
                </a:solidFill>
                <a:effectLst>
                  <a:outerShdw blurRad="38100" dist="38100" dir="2700000" algn="tl">
                    <a:srgbClr val="000000"/>
                  </a:outerShdw>
                </a:effectLst>
                <a:latin typeface="Arial" charset="0"/>
                <a:cs typeface="Arial" charset="0"/>
              </a:rPr>
              <a:pPr algn="ctr" defTabSz="457200">
                <a:defRPr/>
              </a:pPr>
              <a:t>20</a:t>
            </a:fld>
            <a:endParaRPr lang="id-ID" sz="1100" b="1" dirty="0">
              <a:solidFill>
                <a:prstClr val="white"/>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4057012957"/>
      </p:ext>
    </p:extLst>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sz="quarter" idx="1"/>
          </p:nvPr>
        </p:nvSpPr>
        <p:spPr>
          <a:xfrm>
            <a:off x="467544" y="1124744"/>
            <a:ext cx="5112568" cy="4896544"/>
          </a:xfrm>
          <a:ln>
            <a:solidFill>
              <a:schemeClr val="accent1"/>
            </a:solidFill>
          </a:ln>
        </p:spPr>
        <p:txBody>
          <a:bodyPr>
            <a:normAutofit fontScale="77500" lnSpcReduction="20000"/>
          </a:bodyPr>
          <a:lstStyle/>
          <a:p>
            <a:pPr marL="363538" indent="-363538">
              <a:buFont typeface="Wingdings" pitchFamily="2" charset="2"/>
              <a:buNone/>
              <a:defRPr/>
            </a:pPr>
            <a:r>
              <a:rPr lang="id-ID" sz="2400" b="1" dirty="0" smtClean="0"/>
              <a:t>5) </a:t>
            </a:r>
            <a:r>
              <a:rPr lang="id-ID" sz="2400" b="1" i="1" dirty="0" smtClean="0"/>
              <a:t>Yuli Sopiah – </a:t>
            </a:r>
            <a:r>
              <a:rPr lang="id-ID" sz="2400" b="1" dirty="0" smtClean="0"/>
              <a:t>Guru Inti, Guru SDSN Ujung Menteng 04 Jakarta Timur</a:t>
            </a:r>
          </a:p>
          <a:p>
            <a:pPr marL="0" indent="0">
              <a:buFont typeface="Wingdings" pitchFamily="2" charset="2"/>
              <a:buNone/>
              <a:defRPr/>
            </a:pPr>
            <a:endParaRPr lang="id-ID" sz="2400" dirty="0" smtClean="0"/>
          </a:p>
          <a:p>
            <a:pPr marL="0" indent="0" algn="just">
              <a:buFont typeface="Wingdings" pitchFamily="2" charset="2"/>
              <a:buNone/>
              <a:defRPr/>
            </a:pPr>
            <a:r>
              <a:rPr lang="id-ID" sz="2200" dirty="0" smtClean="0"/>
              <a:t>	</a:t>
            </a:r>
            <a:r>
              <a:rPr lang="id-ID" sz="2300" dirty="0" smtClean="0"/>
              <a:t>Melihat kompetensi guru-guru yang mengikuti pelatihan saya yakin mereka telah siap melaksanakan Kurikulum 2013.</a:t>
            </a:r>
          </a:p>
          <a:p>
            <a:pPr marL="0" indent="0" algn="just">
              <a:buFont typeface="Wingdings" pitchFamily="2" charset="2"/>
              <a:buNone/>
              <a:defRPr/>
            </a:pPr>
            <a:r>
              <a:rPr lang="id-ID" sz="2300" dirty="0" smtClean="0"/>
              <a:t>Sebenarnya mereka sudah melakukan pengajaran dengan pendekatan tematik, Kurikulum 2013 ini pendekatan tematiknya terpadu, sehingga dalam mengajar lebig menyenangkan.</a:t>
            </a:r>
          </a:p>
          <a:p>
            <a:pPr marL="0" indent="0" algn="just">
              <a:buFont typeface="Wingdings" pitchFamily="2" charset="2"/>
              <a:buNone/>
              <a:defRPr/>
            </a:pPr>
            <a:r>
              <a:rPr lang="id-ID" sz="2300" dirty="0" smtClean="0"/>
              <a:t>Mengingat kurikulum ini hal baru, memang kesannya harus belajar lagi padahal mereka punya potensi awal untuk mengajar tematik. Kurikulum 2013 ini lebih menekankan kepada sikap, keterampilan, dan pengetahuan. </a:t>
            </a:r>
          </a:p>
          <a:p>
            <a:pPr marL="0" indent="0" algn="just">
              <a:buFont typeface="Wingdings" pitchFamily="2" charset="2"/>
              <a:buNone/>
              <a:defRPr/>
            </a:pPr>
            <a:r>
              <a:rPr lang="id-ID" sz="2300" dirty="0" smtClean="0"/>
              <a:t>Mudah-mudahan dengan penerapan kurikulum baru ini, pendidikan kita lebih maju dan lebih bagus lagi. Terutama sikap anak-anak indonesia yang selama ini kurang santun.</a:t>
            </a:r>
          </a:p>
        </p:txBody>
      </p:sp>
      <p:pic>
        <p:nvPicPr>
          <p:cNvPr id="77826" name="Picture 2" descr="E:\Lain lain\Guru Kurikulum 2013\YULI-GURU-KUR.jpg"/>
          <p:cNvPicPr>
            <a:picLocks noChangeAspect="1" noChangeArrowheads="1"/>
          </p:cNvPicPr>
          <p:nvPr/>
        </p:nvPicPr>
        <p:blipFill>
          <a:blip r:embed="rId2"/>
          <a:srcRect/>
          <a:stretch>
            <a:fillRect/>
          </a:stretch>
        </p:blipFill>
        <p:spPr bwMode="auto">
          <a:xfrm>
            <a:off x="6234152" y="1196454"/>
            <a:ext cx="2479675" cy="3168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0" y="0"/>
            <a:ext cx="9144000" cy="741363"/>
          </a:xfrm>
          <a:prstGeom prst="rect">
            <a:avLst/>
          </a:prstGeom>
          <a:solidFill>
            <a:srgbClr val="0070C0"/>
          </a:solidFill>
        </p:spPr>
        <p:txBody>
          <a:bodyPr anchor="ct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id-ID" smtClean="0">
                <a:solidFill>
                  <a:srgbClr val="FFFFFF"/>
                </a:solidFill>
              </a:rPr>
              <a:t>Testimoni</a:t>
            </a:r>
            <a:endParaRPr lang="id-ID" dirty="0">
              <a:solidFill>
                <a:srgbClr val="FFFFFF"/>
              </a:solidFill>
            </a:endParaRPr>
          </a:p>
        </p:txBody>
      </p:sp>
      <p:sp>
        <p:nvSpPr>
          <p:cNvPr id="6" name="Slide Number Placeholder 2"/>
          <p:cNvSpPr txBox="1"/>
          <p:nvPr/>
        </p:nvSpPr>
        <p:spPr>
          <a:xfrm>
            <a:off x="8651914" y="6492953"/>
            <a:ext cx="492125" cy="365125"/>
          </a:xfrm>
          <a:prstGeom prst="rect">
            <a:avLst/>
          </a:prstGeom>
          <a:solidFill>
            <a:srgbClr val="31859C"/>
          </a:solidFill>
          <a:ln>
            <a:noFill/>
          </a:ln>
        </p:spPr>
        <p:txBody>
          <a:bodyPr anchor="ctr"/>
          <a:lstStyle/>
          <a:p>
            <a:pPr algn="ctr" defTabSz="457200">
              <a:defRPr/>
            </a:pPr>
            <a:fld id="{BD9E55F3-D5FB-4175-81F1-C40E58BD8E53}" type="slidenum">
              <a:rPr lang="en-US" sz="1600" b="1">
                <a:solidFill>
                  <a:prstClr val="white"/>
                </a:solidFill>
                <a:effectLst>
                  <a:outerShdw blurRad="38100" dist="38100" dir="2700000" algn="tl">
                    <a:srgbClr val="000000"/>
                  </a:outerShdw>
                </a:effectLst>
                <a:latin typeface="Arial" charset="0"/>
                <a:cs typeface="Arial" charset="0"/>
              </a:rPr>
              <a:pPr algn="ctr" defTabSz="457200">
                <a:defRPr/>
              </a:pPr>
              <a:t>21</a:t>
            </a:fld>
            <a:endParaRPr lang="id-ID" sz="1100" b="1" dirty="0">
              <a:solidFill>
                <a:prstClr val="white"/>
              </a:solidFill>
              <a:effectLst>
                <a:outerShdw blurRad="38100" dist="38100" dir="2700000" algn="tl">
                  <a:srgbClr val="000000"/>
                </a:outerShdw>
              </a:effectLst>
              <a:latin typeface="Arial" charset="0"/>
              <a:cs typeface="Arial" charset="0"/>
            </a:endParaRPr>
          </a:p>
        </p:txBody>
      </p:sp>
    </p:spTree>
    <p:extLst>
      <p:ext uri="{BB962C8B-B14F-4D97-AF65-F5344CB8AC3E}">
        <p14:creationId xmlns:p14="http://schemas.microsoft.com/office/powerpoint/2010/main" val="3148955"/>
      </p:ext>
    </p:extLst>
  </p:cSld>
  <p:clrMapOvr>
    <a:masterClrMapping/>
  </p:clrMapOvr>
  <p:transition spd="med">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user\Downloads\Foto0533.jpg"/>
          <p:cNvPicPr>
            <a:picLocks noGrp="1" noChangeAspect="1" noChangeArrowheads="1"/>
          </p:cNvPicPr>
          <p:nvPr>
            <p:ph idx="1"/>
          </p:nvPr>
        </p:nvPicPr>
        <p:blipFill>
          <a:blip r:embed="rId2"/>
          <a:srcRect/>
          <a:stretch>
            <a:fillRect/>
          </a:stretch>
        </p:blipFill>
        <p:spPr>
          <a:xfrm>
            <a:off x="1562252" y="199182"/>
            <a:ext cx="6034087" cy="4525963"/>
          </a:xfrm>
          <a:ln w="38100" cap="sq">
            <a:solidFill>
              <a:srgbClr val="000000"/>
            </a:solidFill>
            <a:miter lim="800000"/>
          </a:ln>
          <a:effectLst>
            <a:outerShdw blurRad="50800" dist="38100" dir="2700000" algn="tl" rotWithShape="0">
              <a:srgbClr val="000000">
                <a:alpha val="43000"/>
              </a:srgbClr>
            </a:outerShdw>
          </a:effectLst>
          <a:extLst/>
        </p:spPr>
      </p:pic>
      <p:sp>
        <p:nvSpPr>
          <p:cNvPr id="5" name="Subtitle 2"/>
          <p:cNvSpPr txBox="1">
            <a:spLocks/>
          </p:cNvSpPr>
          <p:nvPr/>
        </p:nvSpPr>
        <p:spPr>
          <a:xfrm>
            <a:off x="0" y="5085233"/>
            <a:ext cx="9144000" cy="1800225"/>
          </a:xfrm>
          <a:prstGeom prst="rect">
            <a:avLst/>
          </a:prstGeom>
          <a:solidFill>
            <a:schemeClr val="accent6">
              <a:lumMod val="20000"/>
              <a:lumOff val="80000"/>
            </a:schemeClr>
          </a:solidFill>
          <a:ln w="19050"/>
        </p:spPr>
        <p:style>
          <a:lnRef idx="2">
            <a:schemeClr val="accent4"/>
          </a:lnRef>
          <a:fillRef idx="1">
            <a:schemeClr val="lt1"/>
          </a:fillRef>
          <a:effectRef idx="0">
            <a:schemeClr val="accent4"/>
          </a:effectRef>
          <a:fontRef idx="minor">
            <a:schemeClr val="dk1"/>
          </a:fontRef>
        </p:style>
        <p:txBody>
          <a:bodyPr anchor="ct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88900" indent="0" algn="just">
              <a:buFont typeface="Arial" panose="020B0604020202020204" pitchFamily="34" charset="0"/>
              <a:buNone/>
              <a:defRPr/>
            </a:pPr>
            <a:r>
              <a:rPr lang="id-ID" sz="2400" dirty="0" smtClean="0">
                <a:solidFill>
                  <a:prstClr val="black"/>
                </a:solidFill>
                <a:latin typeface="Arial" pitchFamily="34" charset="0"/>
                <a:cs typeface="Arial" pitchFamily="34" charset="0"/>
              </a:rPr>
              <a:t>Testimoni </a:t>
            </a:r>
            <a:r>
              <a:rPr lang="id-ID" sz="2400" b="1" dirty="0" smtClean="0">
                <a:solidFill>
                  <a:prstClr val="black"/>
                </a:solidFill>
                <a:latin typeface="Arial" pitchFamily="34" charset="0"/>
                <a:cs typeface="Arial" pitchFamily="34" charset="0"/>
              </a:rPr>
              <a:t>Petrus Kase, guru kelas 1 SDG Oenunutono-Kab. Kupang</a:t>
            </a:r>
            <a:r>
              <a:rPr lang="id-ID" sz="2400" dirty="0" smtClean="0">
                <a:solidFill>
                  <a:prstClr val="black"/>
                </a:solidFill>
                <a:latin typeface="Arial" pitchFamily="34" charset="0"/>
                <a:cs typeface="Arial" pitchFamily="34" charset="0"/>
              </a:rPr>
              <a:t>, </a:t>
            </a:r>
            <a:r>
              <a:rPr lang="id-ID" sz="2400" b="1" dirty="0" smtClean="0">
                <a:solidFill>
                  <a:prstClr val="black"/>
                </a:solidFill>
                <a:latin typeface="Arial" pitchFamily="34" charset="0"/>
                <a:cs typeface="Arial" pitchFamily="34" charset="0"/>
              </a:rPr>
              <a:t>NTT</a:t>
            </a:r>
            <a:r>
              <a:rPr lang="id-ID" sz="2400" dirty="0" smtClean="0">
                <a:solidFill>
                  <a:prstClr val="black"/>
                </a:solidFill>
                <a:latin typeface="Arial" pitchFamily="34" charset="0"/>
                <a:cs typeface="Arial" pitchFamily="34" charset="0"/>
              </a:rPr>
              <a:t>: "Dengan kurikulum 2013, murid-murid saya lebih banyak kegiatan di kelas. Mereka belajar dengan ceria, saya juga mengajar dengan senang hati." </a:t>
            </a:r>
            <a:endParaRPr lang="id-ID"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31079287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6"/>
          <p:cNvSpPr>
            <a:spLocks noChangeArrowheads="1"/>
          </p:cNvSpPr>
          <p:nvPr/>
        </p:nvSpPr>
        <p:spPr bwMode="auto">
          <a:xfrm>
            <a:off x="485145" y="2204864"/>
            <a:ext cx="8335327" cy="2160240"/>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DCE6F2"/>
          </a:solidFill>
          <a:ln w="9525">
            <a:noFill/>
            <a:miter lim="800000"/>
            <a:headEnd/>
            <a:tailEnd/>
          </a:ln>
        </p:spPr>
        <p:txBody>
          <a:bodyPr anchor="ctr"/>
          <a:lstStyle/>
          <a:p>
            <a:endParaRPr lang="id-ID" sz="3200" b="1" dirty="0" smtClean="0">
              <a:solidFill>
                <a:srgbClr val="002060"/>
              </a:solidFill>
            </a:endParaRPr>
          </a:p>
          <a:p>
            <a:pPr algn="ctr"/>
            <a:r>
              <a:rPr lang="id-ID" sz="3200" b="1" dirty="0" smtClean="0">
                <a:solidFill>
                  <a:srgbClr val="002060"/>
                </a:solidFill>
              </a:rPr>
              <a:t>Tinggal lagi bagaimana agar dapat terlaksana dengan baik. Untuk itu perlu sinergi antara Pusat dan Daerah.</a:t>
            </a:r>
          </a:p>
          <a:p>
            <a:pPr algn="ctr" fontAlgn="auto">
              <a:spcBef>
                <a:spcPts val="0"/>
              </a:spcBef>
              <a:spcAft>
                <a:spcPts val="0"/>
              </a:spcAft>
              <a:defRPr/>
            </a:pPr>
            <a:endParaRPr lang="en-GB" sz="3200" b="1" dirty="0">
              <a:solidFill>
                <a:srgbClr val="002060"/>
              </a:solidFill>
            </a:endParaRPr>
          </a:p>
        </p:txBody>
      </p:sp>
      <p:sp>
        <p:nvSpPr>
          <p:cNvPr id="6"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23</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8118122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3"/>
          <p:cNvSpPr>
            <a:spLocks noChangeArrowheads="1"/>
          </p:cNvSpPr>
          <p:nvPr/>
        </p:nvSpPr>
        <p:spPr bwMode="auto">
          <a:xfrm>
            <a:off x="0" y="2905125"/>
            <a:ext cx="9144000" cy="1171575"/>
          </a:xfrm>
          <a:custGeom>
            <a:avLst/>
            <a:gdLst>
              <a:gd name="T0" fmla="*/ 4831433 w 9073005"/>
              <a:gd name="T1" fmla="*/ 0 h 1404984"/>
              <a:gd name="T2" fmla="*/ 9662866 w 9073005"/>
              <a:gd name="T3" fmla="*/ 164243 h 1404984"/>
              <a:gd name="T4" fmla="*/ 4831433 w 9073005"/>
              <a:gd name="T5" fmla="*/ 328483 h 1404984"/>
              <a:gd name="T6" fmla="*/ 0 w 9073005"/>
              <a:gd name="T7" fmla="*/ 164243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r>
              <a:rPr lang="id-ID" sz="3600" b="1" dirty="0">
                <a:solidFill>
                  <a:schemeClr val="accent1">
                    <a:lumMod val="75000"/>
                  </a:schemeClr>
                </a:solidFill>
              </a:rPr>
              <a:t>Pelaksanaan </a:t>
            </a:r>
            <a:r>
              <a:rPr lang="id-ID" sz="3600" b="1" dirty="0" smtClean="0">
                <a:solidFill>
                  <a:schemeClr val="accent1">
                    <a:lumMod val="75000"/>
                  </a:schemeClr>
                </a:solidFill>
              </a:rPr>
              <a:t>Ujian Akhir  </a:t>
            </a:r>
            <a:r>
              <a:rPr lang="id-ID" sz="3600" b="1" dirty="0">
                <a:solidFill>
                  <a:schemeClr val="accent1">
                    <a:lumMod val="75000"/>
                  </a:schemeClr>
                </a:solidFill>
              </a:rPr>
              <a:t>2014</a:t>
            </a:r>
          </a:p>
        </p:txBody>
      </p:sp>
      <p:sp>
        <p:nvSpPr>
          <p:cNvPr id="6147" name="Rounded Rectangle 4"/>
          <p:cNvSpPr>
            <a:spLocks noChangeArrowheads="1"/>
          </p:cNvSpPr>
          <p:nvPr/>
        </p:nvSpPr>
        <p:spPr bwMode="auto">
          <a:xfrm>
            <a:off x="4065590" y="1798638"/>
            <a:ext cx="798512" cy="868362"/>
          </a:xfrm>
          <a:custGeom>
            <a:avLst/>
            <a:gdLst>
              <a:gd name="T0" fmla="*/ 227785 w 865186"/>
              <a:gd name="T1" fmla="*/ 0 h 867646"/>
              <a:gd name="T2" fmla="*/ 455572 w 865186"/>
              <a:gd name="T3" fmla="*/ 438500 h 867646"/>
              <a:gd name="T4" fmla="*/ 227785 w 865186"/>
              <a:gd name="T5" fmla="*/ 877001 h 867646"/>
              <a:gd name="T6" fmla="*/ 0 w 865186"/>
              <a:gd name="T7" fmla="*/ 438500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algn="ctr"/>
            <a:r>
              <a:rPr lang="id-ID" sz="4400" b="1" dirty="0">
                <a:solidFill>
                  <a:srgbClr val="E46C0A"/>
                </a:solidFill>
                <a:latin typeface="Arial Rounded MT Bold" pitchFamily="34" charset="0"/>
              </a:rPr>
              <a:t>C</a:t>
            </a:r>
          </a:p>
        </p:txBody>
      </p:sp>
      <p:sp>
        <p:nvSpPr>
          <p:cNvPr id="6"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24</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808379509"/>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68765"/>
            <a:ext cx="8229600" cy="4525963"/>
          </a:xfrm>
        </p:spPr>
        <p:txBody>
          <a:bodyPr>
            <a:normAutofit lnSpcReduction="10000"/>
          </a:bodyPr>
          <a:lstStyle/>
          <a:p>
            <a:pPr marL="0" indent="0">
              <a:buNone/>
            </a:pPr>
            <a:r>
              <a:rPr lang="id-ID" dirty="0" smtClean="0"/>
              <a:t>Sesuai dengan PP 32 </a:t>
            </a:r>
            <a:r>
              <a:rPr lang="id-ID" dirty="0"/>
              <a:t>T</a:t>
            </a:r>
            <a:r>
              <a:rPr lang="id-ID" dirty="0" smtClean="0"/>
              <a:t>ahun 2013 bahwa Ujian Akhir bagi satuan pendidikan ada 2 macam :</a:t>
            </a:r>
          </a:p>
          <a:p>
            <a:pPr marL="514350" indent="-514350">
              <a:buAutoNum type="arabicPeriod"/>
            </a:pPr>
            <a:r>
              <a:rPr lang="id-ID" dirty="0" smtClean="0"/>
              <a:t>Untuk SD/MI dan sederajat adalah Ujian Sekolah/Madrasah (US/M) yang tidak dilaksanakan oleh BSNP.</a:t>
            </a:r>
          </a:p>
          <a:p>
            <a:pPr marL="514350" indent="-514350">
              <a:buAutoNum type="arabicPeriod"/>
            </a:pPr>
            <a:r>
              <a:rPr lang="id-ID" dirty="0" smtClean="0"/>
              <a:t>Untuk SMP/MTs dan SMA/SMK/MA/MAK Ujian Nasional yang dilaksanakan oleh BSNP bersama-sama dengan pemerintah pusat dan daerah.</a:t>
            </a:r>
            <a:endParaRPr lang="id-ID" dirty="0"/>
          </a:p>
        </p:txBody>
      </p:sp>
      <p:sp>
        <p:nvSpPr>
          <p:cNvPr id="4" name="Title 1"/>
          <p:cNvSpPr txBox="1">
            <a:spLocks/>
          </p:cNvSpPr>
          <p:nvPr/>
        </p:nvSpPr>
        <p:spPr>
          <a:xfrm>
            <a:off x="0" y="-27384"/>
            <a:ext cx="9144000" cy="648072"/>
          </a:xfrm>
          <a:prstGeom prst="rect">
            <a:avLst/>
          </a:prstGeom>
          <a:solidFill>
            <a:schemeClr val="accent5"/>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dirty="0" smtClean="0">
                <a:solidFill>
                  <a:schemeClr val="bg1"/>
                </a:solidFill>
              </a:rPr>
              <a:t>Model Ujian Akhir</a:t>
            </a:r>
            <a:endParaRPr lang="id-ID" dirty="0">
              <a:solidFill>
                <a:schemeClr val="bg1"/>
              </a:solidFill>
            </a:endParaRPr>
          </a:p>
        </p:txBody>
      </p:sp>
      <p:sp>
        <p:nvSpPr>
          <p:cNvPr id="6"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25</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2959833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24753"/>
            <a:ext cx="8229600" cy="4525963"/>
          </a:xfrm>
        </p:spPr>
        <p:txBody>
          <a:bodyPr>
            <a:normAutofit fontScale="92500" lnSpcReduction="10000"/>
          </a:bodyPr>
          <a:lstStyle/>
          <a:p>
            <a:r>
              <a:rPr lang="id-ID" dirty="0" smtClean="0"/>
              <a:t>Karena untuk US/M adalah ujian yang dilakukan oleh sekolah di daerah maka penganggaran dan pelaksanaannya akan berbeda dengan tahun sebelumnya.</a:t>
            </a:r>
          </a:p>
          <a:p>
            <a:r>
              <a:rPr lang="id-ID" dirty="0" smtClean="0"/>
              <a:t>Anggarannya akan dibiayai oleh PemProv dan Pemda Kab/Kota.</a:t>
            </a:r>
          </a:p>
          <a:p>
            <a:r>
              <a:rPr lang="id-ID" dirty="0" smtClean="0"/>
              <a:t>Untuk mengukur standar pencapaian pendidikan maka kisi-kisi soal akan dibuat oleh pusat dan ada soal yang berasal dari pusat. Tapi semuanya dilaksanakan oleh daerah.  </a:t>
            </a:r>
          </a:p>
          <a:p>
            <a:endParaRPr lang="id-ID" dirty="0"/>
          </a:p>
        </p:txBody>
      </p:sp>
      <p:sp>
        <p:nvSpPr>
          <p:cNvPr id="4" name="Title 1"/>
          <p:cNvSpPr txBox="1">
            <a:spLocks/>
          </p:cNvSpPr>
          <p:nvPr/>
        </p:nvSpPr>
        <p:spPr>
          <a:xfrm>
            <a:off x="0" y="-27384"/>
            <a:ext cx="9144000" cy="648072"/>
          </a:xfrm>
          <a:prstGeom prst="rect">
            <a:avLst/>
          </a:prstGeom>
          <a:solidFill>
            <a:schemeClr val="accent5"/>
          </a:solidFill>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dirty="0" smtClean="0">
                <a:solidFill>
                  <a:schemeClr val="bg1"/>
                </a:solidFill>
              </a:rPr>
              <a:t>Model Ujian Akhir</a:t>
            </a:r>
            <a:endParaRPr lang="id-ID" dirty="0">
              <a:solidFill>
                <a:schemeClr val="bg1"/>
              </a:solidFill>
            </a:endParaRPr>
          </a:p>
        </p:txBody>
      </p:sp>
      <p:sp>
        <p:nvSpPr>
          <p:cNvPr id="6"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26</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42038714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3"/>
          <p:cNvSpPr>
            <a:spLocks noChangeArrowheads="1"/>
          </p:cNvSpPr>
          <p:nvPr/>
        </p:nvSpPr>
        <p:spPr bwMode="auto">
          <a:xfrm>
            <a:off x="0" y="2905125"/>
            <a:ext cx="9144000" cy="1171575"/>
          </a:xfrm>
          <a:custGeom>
            <a:avLst/>
            <a:gdLst>
              <a:gd name="T0" fmla="*/ 4831433 w 9073005"/>
              <a:gd name="T1" fmla="*/ 0 h 1404984"/>
              <a:gd name="T2" fmla="*/ 9662866 w 9073005"/>
              <a:gd name="T3" fmla="*/ 164243 h 1404984"/>
              <a:gd name="T4" fmla="*/ 4831433 w 9073005"/>
              <a:gd name="T5" fmla="*/ 328483 h 1404984"/>
              <a:gd name="T6" fmla="*/ 0 w 9073005"/>
              <a:gd name="T7" fmla="*/ 164243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id-ID" sz="3200" b="1" dirty="0"/>
              <a:t>Skema Kordinasi antara Pusat dan Daerah dalam Implementasi Kurikulum 2013 dan UN Tahun 2014</a:t>
            </a:r>
          </a:p>
        </p:txBody>
      </p:sp>
      <p:sp>
        <p:nvSpPr>
          <p:cNvPr id="6147" name="Rounded Rectangle 4"/>
          <p:cNvSpPr>
            <a:spLocks noChangeArrowheads="1"/>
          </p:cNvSpPr>
          <p:nvPr/>
        </p:nvSpPr>
        <p:spPr bwMode="auto">
          <a:xfrm>
            <a:off x="4065590" y="1798638"/>
            <a:ext cx="798512" cy="868362"/>
          </a:xfrm>
          <a:custGeom>
            <a:avLst/>
            <a:gdLst>
              <a:gd name="T0" fmla="*/ 227785 w 865186"/>
              <a:gd name="T1" fmla="*/ 0 h 867646"/>
              <a:gd name="T2" fmla="*/ 455572 w 865186"/>
              <a:gd name="T3" fmla="*/ 438500 h 867646"/>
              <a:gd name="T4" fmla="*/ 227785 w 865186"/>
              <a:gd name="T5" fmla="*/ 877001 h 867646"/>
              <a:gd name="T6" fmla="*/ 0 w 865186"/>
              <a:gd name="T7" fmla="*/ 438500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algn="ctr"/>
            <a:r>
              <a:rPr lang="id-ID" sz="4400" b="1" dirty="0">
                <a:solidFill>
                  <a:srgbClr val="E46C0A"/>
                </a:solidFill>
                <a:latin typeface="Arial Rounded MT Bold" pitchFamily="34" charset="0"/>
              </a:rPr>
              <a:t>D</a:t>
            </a:r>
          </a:p>
        </p:txBody>
      </p:sp>
      <p:sp>
        <p:nvSpPr>
          <p:cNvPr id="6"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27</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809432117"/>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6834"/>
            <a:ext cx="9144000" cy="2808311"/>
          </a:xfrm>
          <a:solidFill>
            <a:schemeClr val="accent5">
              <a:lumMod val="20000"/>
              <a:lumOff val="80000"/>
            </a:schemeClr>
          </a:solidFill>
        </p:spPr>
        <p:txBody>
          <a:bodyPr>
            <a:normAutofit/>
          </a:bodyPr>
          <a:lstStyle/>
          <a:p>
            <a:r>
              <a:rPr lang="id-ID" dirty="0" smtClean="0">
                <a:solidFill>
                  <a:srgbClr val="0070C0"/>
                </a:solidFill>
              </a:rPr>
              <a:t>Skema Koordinasi</a:t>
            </a:r>
            <a:br>
              <a:rPr lang="id-ID" dirty="0" smtClean="0">
                <a:solidFill>
                  <a:srgbClr val="0070C0"/>
                </a:solidFill>
              </a:rPr>
            </a:br>
            <a:r>
              <a:rPr lang="id-ID" dirty="0" smtClean="0">
                <a:solidFill>
                  <a:srgbClr val="0070C0"/>
                </a:solidFill>
              </a:rPr>
              <a:t>Pemerintah – Pemerintah Daerah</a:t>
            </a:r>
            <a:br>
              <a:rPr lang="id-ID" dirty="0" smtClean="0">
                <a:solidFill>
                  <a:srgbClr val="0070C0"/>
                </a:solidFill>
              </a:rPr>
            </a:br>
            <a:r>
              <a:rPr lang="id-ID" dirty="0" smtClean="0">
                <a:solidFill>
                  <a:srgbClr val="0070C0"/>
                </a:solidFill>
              </a:rPr>
              <a:t>Dalam</a:t>
            </a:r>
            <a:br>
              <a:rPr lang="id-ID" dirty="0" smtClean="0">
                <a:solidFill>
                  <a:srgbClr val="0070C0"/>
                </a:solidFill>
              </a:rPr>
            </a:br>
            <a:r>
              <a:rPr lang="id-ID" dirty="0" smtClean="0">
                <a:solidFill>
                  <a:srgbClr val="0070C0"/>
                </a:solidFill>
              </a:rPr>
              <a:t>Implementasi Kurikulum</a:t>
            </a:r>
            <a:endParaRPr lang="id-ID" dirty="0">
              <a:solidFill>
                <a:srgbClr val="0070C0"/>
              </a:solidFill>
            </a:endParaRPr>
          </a:p>
        </p:txBody>
      </p:sp>
      <p:sp>
        <p:nvSpPr>
          <p:cNvPr id="3"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28</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7097221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384"/>
            <a:ext cx="9144000" cy="648072"/>
          </a:xfrm>
          <a:solidFill>
            <a:schemeClr val="accent5"/>
          </a:solidFill>
        </p:spPr>
        <p:txBody>
          <a:bodyPr>
            <a:normAutofit fontScale="90000"/>
          </a:bodyPr>
          <a:lstStyle/>
          <a:p>
            <a:r>
              <a:rPr lang="id-ID" dirty="0" smtClean="0">
                <a:solidFill>
                  <a:schemeClr val="bg1"/>
                </a:solidFill>
              </a:rPr>
              <a:t>Proses Terkait Implementasi Kurikulum</a:t>
            </a:r>
            <a:endParaRPr lang="id-ID" dirty="0">
              <a:solidFill>
                <a:schemeClr val="bg1"/>
              </a:solidFill>
            </a:endParaRPr>
          </a:p>
        </p:txBody>
      </p:sp>
      <p:sp>
        <p:nvSpPr>
          <p:cNvPr id="11" name="Pentagon 10"/>
          <p:cNvSpPr/>
          <p:nvPr/>
        </p:nvSpPr>
        <p:spPr>
          <a:xfrm>
            <a:off x="6948269" y="2526824"/>
            <a:ext cx="2179119" cy="1296144"/>
          </a:xfrm>
          <a:prstGeom prst="homePlate">
            <a:avLst>
              <a:gd name="adj" fmla="val 29424"/>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id-ID" sz="2000" b="1" dirty="0" smtClean="0">
                <a:solidFill>
                  <a:prstClr val="white"/>
                </a:solidFill>
              </a:rPr>
              <a:t>PELAKSANAAN PEMBELAJARAN</a:t>
            </a:r>
            <a:endParaRPr lang="id-ID" sz="2000" b="1" dirty="0">
              <a:solidFill>
                <a:prstClr val="white"/>
              </a:solidFill>
            </a:endParaRPr>
          </a:p>
        </p:txBody>
      </p:sp>
      <p:sp>
        <p:nvSpPr>
          <p:cNvPr id="13" name="Pentagon 12"/>
          <p:cNvSpPr/>
          <p:nvPr/>
        </p:nvSpPr>
        <p:spPr>
          <a:xfrm>
            <a:off x="2749359" y="2526824"/>
            <a:ext cx="2022054" cy="1296144"/>
          </a:xfrm>
          <a:prstGeom prst="homePlate">
            <a:avLst>
              <a:gd name="adj" fmla="val 228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2000" b="1" dirty="0" smtClean="0">
                <a:solidFill>
                  <a:prstClr val="white"/>
                </a:solidFill>
              </a:rPr>
              <a:t>PELATIHAN </a:t>
            </a:r>
          </a:p>
          <a:p>
            <a:pPr algn="ctr"/>
            <a:r>
              <a:rPr lang="id-ID" sz="2000" b="1" dirty="0" smtClean="0">
                <a:solidFill>
                  <a:prstClr val="white"/>
                </a:solidFill>
              </a:rPr>
              <a:t>GURU</a:t>
            </a:r>
          </a:p>
        </p:txBody>
      </p:sp>
      <p:sp>
        <p:nvSpPr>
          <p:cNvPr id="14" name="Pentagon 13"/>
          <p:cNvSpPr/>
          <p:nvPr/>
        </p:nvSpPr>
        <p:spPr>
          <a:xfrm>
            <a:off x="650334" y="2526824"/>
            <a:ext cx="2081526" cy="1296144"/>
          </a:xfrm>
          <a:prstGeom prst="homePlate">
            <a:avLst>
              <a:gd name="adj" fmla="val 29424"/>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2000" b="1" dirty="0" smtClean="0">
                <a:solidFill>
                  <a:prstClr val="white"/>
                </a:solidFill>
              </a:rPr>
              <a:t>PENGADAAN </a:t>
            </a:r>
          </a:p>
          <a:p>
            <a:pPr algn="ctr"/>
            <a:r>
              <a:rPr lang="id-ID" sz="2000" b="1" dirty="0" smtClean="0">
                <a:solidFill>
                  <a:prstClr val="white"/>
                </a:solidFill>
              </a:rPr>
              <a:t>BUKU</a:t>
            </a:r>
            <a:endParaRPr lang="id-ID" sz="2000" b="1" dirty="0">
              <a:solidFill>
                <a:prstClr val="white"/>
              </a:solidFill>
            </a:endParaRPr>
          </a:p>
        </p:txBody>
      </p:sp>
      <p:sp>
        <p:nvSpPr>
          <p:cNvPr id="16" name="Rectangle 15"/>
          <p:cNvSpPr/>
          <p:nvPr/>
        </p:nvSpPr>
        <p:spPr>
          <a:xfrm>
            <a:off x="650333" y="4149080"/>
            <a:ext cx="8042740" cy="72008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id-ID" sz="2400" b="1" dirty="0" smtClean="0">
                <a:solidFill>
                  <a:prstClr val="white"/>
                </a:solidFill>
              </a:rPr>
              <a:t>MONEV IMPLEMENTASI KURIKULUM</a:t>
            </a:r>
            <a:endParaRPr lang="id-ID" sz="2400" b="1" dirty="0">
              <a:solidFill>
                <a:prstClr val="white"/>
              </a:solidFill>
            </a:endParaRPr>
          </a:p>
        </p:txBody>
      </p:sp>
      <p:sp>
        <p:nvSpPr>
          <p:cNvPr id="17" name="Up Arrow 16"/>
          <p:cNvSpPr/>
          <p:nvPr/>
        </p:nvSpPr>
        <p:spPr>
          <a:xfrm>
            <a:off x="1049153" y="3861048"/>
            <a:ext cx="1063503" cy="216024"/>
          </a:xfrm>
          <a:prstGeom prst="up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solidFill>
                <a:prstClr val="white"/>
              </a:solidFill>
            </a:endParaRPr>
          </a:p>
        </p:txBody>
      </p:sp>
      <p:sp>
        <p:nvSpPr>
          <p:cNvPr id="18" name="Up Arrow 17"/>
          <p:cNvSpPr/>
          <p:nvPr/>
        </p:nvSpPr>
        <p:spPr>
          <a:xfrm>
            <a:off x="3109685" y="3861048"/>
            <a:ext cx="1063503" cy="216024"/>
          </a:xfrm>
          <a:prstGeom prst="up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solidFill>
                <a:prstClr val="white"/>
              </a:solidFill>
            </a:endParaRPr>
          </a:p>
        </p:txBody>
      </p:sp>
      <p:sp>
        <p:nvSpPr>
          <p:cNvPr id="19" name="Up Arrow 18"/>
          <p:cNvSpPr/>
          <p:nvPr/>
        </p:nvSpPr>
        <p:spPr>
          <a:xfrm>
            <a:off x="5170220" y="3861048"/>
            <a:ext cx="1063503" cy="216024"/>
          </a:xfrm>
          <a:prstGeom prst="up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solidFill>
                <a:prstClr val="white"/>
              </a:solidFill>
            </a:endParaRPr>
          </a:p>
        </p:txBody>
      </p:sp>
      <p:sp>
        <p:nvSpPr>
          <p:cNvPr id="20" name="Up Arrow 19"/>
          <p:cNvSpPr/>
          <p:nvPr/>
        </p:nvSpPr>
        <p:spPr>
          <a:xfrm>
            <a:off x="7252913" y="3861048"/>
            <a:ext cx="1063503" cy="216024"/>
          </a:xfrm>
          <a:prstGeom prst="upArrow">
            <a:avLst/>
          </a:prstGeom>
          <a:solidFill>
            <a:srgbClr val="FFC000"/>
          </a:solidFill>
        </p:spPr>
        <p:style>
          <a:lnRef idx="0">
            <a:schemeClr val="accent6"/>
          </a:lnRef>
          <a:fillRef idx="3">
            <a:schemeClr val="accent6"/>
          </a:fillRef>
          <a:effectRef idx="3">
            <a:schemeClr val="accent6"/>
          </a:effectRef>
          <a:fontRef idx="minor">
            <a:schemeClr val="lt1"/>
          </a:fontRef>
        </p:style>
        <p:txBody>
          <a:bodyPr rtlCol="0" anchor="ctr"/>
          <a:lstStyle/>
          <a:p>
            <a:pPr algn="ctr"/>
            <a:endParaRPr lang="id-ID">
              <a:solidFill>
                <a:prstClr val="white"/>
              </a:solidFill>
            </a:endParaRPr>
          </a:p>
        </p:txBody>
      </p:sp>
      <p:sp>
        <p:nvSpPr>
          <p:cNvPr id="22" name="Pentagon 21"/>
          <p:cNvSpPr/>
          <p:nvPr/>
        </p:nvSpPr>
        <p:spPr>
          <a:xfrm>
            <a:off x="4771412" y="2521471"/>
            <a:ext cx="2176857" cy="1296144"/>
          </a:xfrm>
          <a:prstGeom prst="homePlate">
            <a:avLst>
              <a:gd name="adj" fmla="val 22810"/>
            </a:avLst>
          </a:prstGeom>
          <a:solidFill>
            <a:srgbClr val="00B0F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sz="2000" b="1" dirty="0" smtClean="0">
                <a:solidFill>
                  <a:prstClr val="white"/>
                </a:solidFill>
              </a:rPr>
              <a:t>PENDAMPINGAN </a:t>
            </a:r>
          </a:p>
          <a:p>
            <a:pPr algn="ctr"/>
            <a:r>
              <a:rPr lang="id-ID" sz="2000" b="1" dirty="0" smtClean="0">
                <a:solidFill>
                  <a:prstClr val="white"/>
                </a:solidFill>
              </a:rPr>
              <a:t>GURU</a:t>
            </a:r>
          </a:p>
        </p:txBody>
      </p:sp>
      <p:sp>
        <p:nvSpPr>
          <p:cNvPr id="12" name="Oval 11"/>
          <p:cNvSpPr/>
          <p:nvPr/>
        </p:nvSpPr>
        <p:spPr>
          <a:xfrm>
            <a:off x="1315029" y="2060848"/>
            <a:ext cx="531751"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prstClr val="white"/>
                </a:solidFill>
              </a:rPr>
              <a:t>1</a:t>
            </a:r>
            <a:endParaRPr lang="id-ID" sz="3600" b="1" dirty="0">
              <a:solidFill>
                <a:prstClr val="white"/>
              </a:solidFill>
            </a:endParaRPr>
          </a:p>
        </p:txBody>
      </p:sp>
      <p:sp>
        <p:nvSpPr>
          <p:cNvPr id="15" name="Oval 14"/>
          <p:cNvSpPr/>
          <p:nvPr/>
        </p:nvSpPr>
        <p:spPr>
          <a:xfrm>
            <a:off x="3309093" y="2060848"/>
            <a:ext cx="531751"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prstClr val="white"/>
                </a:solidFill>
              </a:rPr>
              <a:t>2</a:t>
            </a:r>
            <a:endParaRPr lang="id-ID" sz="3600" b="1" dirty="0">
              <a:solidFill>
                <a:prstClr val="white"/>
              </a:solidFill>
            </a:endParaRPr>
          </a:p>
        </p:txBody>
      </p:sp>
      <p:sp>
        <p:nvSpPr>
          <p:cNvPr id="21" name="Oval 20"/>
          <p:cNvSpPr/>
          <p:nvPr/>
        </p:nvSpPr>
        <p:spPr>
          <a:xfrm>
            <a:off x="5502565" y="2060848"/>
            <a:ext cx="531751"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prstClr val="white"/>
                </a:solidFill>
              </a:rPr>
              <a:t>3</a:t>
            </a:r>
            <a:endParaRPr lang="id-ID" sz="3600" b="1" dirty="0">
              <a:solidFill>
                <a:prstClr val="white"/>
              </a:solidFill>
            </a:endParaRPr>
          </a:p>
        </p:txBody>
      </p:sp>
      <p:sp>
        <p:nvSpPr>
          <p:cNvPr id="23" name="Oval 22"/>
          <p:cNvSpPr/>
          <p:nvPr/>
        </p:nvSpPr>
        <p:spPr>
          <a:xfrm>
            <a:off x="3309093" y="4725144"/>
            <a:ext cx="531751" cy="5040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prstClr val="white"/>
                </a:solidFill>
              </a:rPr>
              <a:t>4</a:t>
            </a:r>
            <a:endParaRPr lang="id-ID" sz="3600" b="1" dirty="0">
              <a:solidFill>
                <a:prstClr val="white"/>
              </a:solidFill>
            </a:endParaRPr>
          </a:p>
        </p:txBody>
      </p:sp>
      <p:sp>
        <p:nvSpPr>
          <p:cNvPr id="24"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29</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229508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ounded Rectangle 3"/>
          <p:cNvSpPr>
            <a:spLocks noChangeArrowheads="1"/>
          </p:cNvSpPr>
          <p:nvPr/>
        </p:nvSpPr>
        <p:spPr bwMode="auto">
          <a:xfrm>
            <a:off x="0" y="2905125"/>
            <a:ext cx="9144000" cy="1171575"/>
          </a:xfrm>
          <a:custGeom>
            <a:avLst/>
            <a:gdLst>
              <a:gd name="T0" fmla="*/ 4831433 w 9073005"/>
              <a:gd name="T1" fmla="*/ 0 h 1404984"/>
              <a:gd name="T2" fmla="*/ 9662866 w 9073005"/>
              <a:gd name="T3" fmla="*/ 164243 h 1404984"/>
              <a:gd name="T4" fmla="*/ 4831433 w 9073005"/>
              <a:gd name="T5" fmla="*/ 328483 h 1404984"/>
              <a:gd name="T6" fmla="*/ 0 w 9073005"/>
              <a:gd name="T7" fmla="*/ 164243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pPr algn="ctr"/>
            <a:r>
              <a:rPr lang="id-ID" sz="3600" b="1" dirty="0" smtClean="0">
                <a:solidFill>
                  <a:srgbClr val="0070C0"/>
                </a:solidFill>
              </a:rPr>
              <a:t>PENGANTAR</a:t>
            </a:r>
            <a:endParaRPr lang="en-GB" sz="3600" b="1" dirty="0">
              <a:solidFill>
                <a:srgbClr val="0070C0"/>
              </a:solidFill>
            </a:endParaRPr>
          </a:p>
        </p:txBody>
      </p:sp>
      <p:sp>
        <p:nvSpPr>
          <p:cNvPr id="5123" name="Rounded Rectangle 4"/>
          <p:cNvSpPr>
            <a:spLocks noChangeArrowheads="1"/>
          </p:cNvSpPr>
          <p:nvPr/>
        </p:nvSpPr>
        <p:spPr bwMode="auto">
          <a:xfrm>
            <a:off x="4065590" y="1798638"/>
            <a:ext cx="798512" cy="868362"/>
          </a:xfrm>
          <a:custGeom>
            <a:avLst/>
            <a:gdLst>
              <a:gd name="T0" fmla="*/ 227785 w 865186"/>
              <a:gd name="T1" fmla="*/ 0 h 867646"/>
              <a:gd name="T2" fmla="*/ 455572 w 865186"/>
              <a:gd name="T3" fmla="*/ 438500 h 867646"/>
              <a:gd name="T4" fmla="*/ 227785 w 865186"/>
              <a:gd name="T5" fmla="*/ 877001 h 867646"/>
              <a:gd name="T6" fmla="*/ 0 w 865186"/>
              <a:gd name="T7" fmla="*/ 438500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algn="ctr"/>
            <a:r>
              <a:rPr lang="en-SG" sz="4400" b="1" dirty="0" smtClean="0">
                <a:solidFill>
                  <a:srgbClr val="E46C0A"/>
                </a:solidFill>
                <a:latin typeface="Arial Rounded MT Bold" pitchFamily="34" charset="0"/>
              </a:rPr>
              <a:t>A</a:t>
            </a:r>
            <a:endParaRPr lang="id-ID" sz="4400" b="1" dirty="0">
              <a:solidFill>
                <a:srgbClr val="E46C0A"/>
              </a:solidFill>
              <a:latin typeface="Arial Rounded MT Bold" pitchFamily="34" charset="0"/>
            </a:endParaRPr>
          </a:p>
        </p:txBody>
      </p:sp>
      <p:sp>
        <p:nvSpPr>
          <p:cNvPr id="6"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3</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37083617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384"/>
            <a:ext cx="9144000" cy="648072"/>
          </a:xfrm>
          <a:solidFill>
            <a:schemeClr val="accent5">
              <a:lumMod val="50000"/>
            </a:schemeClr>
          </a:solidFill>
        </p:spPr>
        <p:txBody>
          <a:bodyPr>
            <a:normAutofit fontScale="90000"/>
          </a:bodyPr>
          <a:lstStyle/>
          <a:p>
            <a:r>
              <a:rPr lang="id-ID" dirty="0" smtClean="0">
                <a:solidFill>
                  <a:schemeClr val="bg1"/>
                </a:solidFill>
              </a:rPr>
              <a:t>Pengadaan Buku</a:t>
            </a:r>
            <a:endParaRPr lang="id-ID" dirty="0">
              <a:solidFill>
                <a:schemeClr val="bg1"/>
              </a:solidFill>
            </a:endParaRPr>
          </a:p>
        </p:txBody>
      </p:sp>
      <p:sp>
        <p:nvSpPr>
          <p:cNvPr id="11" name="Pentagon 10"/>
          <p:cNvSpPr/>
          <p:nvPr/>
        </p:nvSpPr>
        <p:spPr>
          <a:xfrm>
            <a:off x="6632537" y="2924944"/>
            <a:ext cx="1861130" cy="1296144"/>
          </a:xfrm>
          <a:prstGeom prst="homePlate">
            <a:avLst>
              <a:gd name="adj" fmla="val 29424"/>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solidFill>
                  <a:prstClr val="white"/>
                </a:solidFill>
              </a:rPr>
              <a:t>PEMBAGIAN BUKU KE SISWA</a:t>
            </a:r>
            <a:endParaRPr lang="id-ID" b="1" dirty="0">
              <a:solidFill>
                <a:prstClr val="white"/>
              </a:solidFill>
            </a:endParaRPr>
          </a:p>
        </p:txBody>
      </p:sp>
      <p:sp>
        <p:nvSpPr>
          <p:cNvPr id="12" name="Pentagon 11"/>
          <p:cNvSpPr/>
          <p:nvPr/>
        </p:nvSpPr>
        <p:spPr>
          <a:xfrm>
            <a:off x="4771408" y="2924944"/>
            <a:ext cx="1861130" cy="1296144"/>
          </a:xfrm>
          <a:prstGeom prst="homePlate">
            <a:avLst>
              <a:gd name="adj" fmla="val 2281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b="1" dirty="0" smtClean="0">
                <a:solidFill>
                  <a:prstClr val="white"/>
                </a:solidFill>
              </a:rPr>
              <a:t>PENERIMAAN BUKU OLEH SEKOLAH</a:t>
            </a:r>
          </a:p>
        </p:txBody>
      </p:sp>
      <p:sp>
        <p:nvSpPr>
          <p:cNvPr id="13" name="Pentagon 12"/>
          <p:cNvSpPr/>
          <p:nvPr/>
        </p:nvSpPr>
        <p:spPr>
          <a:xfrm>
            <a:off x="2749359" y="2924944"/>
            <a:ext cx="2022054" cy="1296144"/>
          </a:xfrm>
          <a:prstGeom prst="homePlate">
            <a:avLst>
              <a:gd name="adj" fmla="val 228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b="1" dirty="0" smtClean="0">
                <a:solidFill>
                  <a:prstClr val="white"/>
                </a:solidFill>
              </a:rPr>
              <a:t>PENGADAAN BUKU OLEH DINAS/SEKOLAH</a:t>
            </a:r>
          </a:p>
        </p:txBody>
      </p:sp>
      <p:sp>
        <p:nvSpPr>
          <p:cNvPr id="14" name="Pentagon 13"/>
          <p:cNvSpPr/>
          <p:nvPr/>
        </p:nvSpPr>
        <p:spPr>
          <a:xfrm>
            <a:off x="650334" y="2924944"/>
            <a:ext cx="2081526" cy="1296144"/>
          </a:xfrm>
          <a:prstGeom prst="homePlate">
            <a:avLst>
              <a:gd name="adj" fmla="val 29424"/>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b="1" dirty="0" smtClean="0">
                <a:solidFill>
                  <a:prstClr val="white"/>
                </a:solidFill>
              </a:rPr>
              <a:t>PENYEDIAAN ANGGARAN</a:t>
            </a:r>
            <a:endParaRPr lang="id-ID" b="1" dirty="0">
              <a:solidFill>
                <a:prstClr val="white"/>
              </a:solidFill>
            </a:endParaRPr>
          </a:p>
        </p:txBody>
      </p:sp>
      <p:graphicFrame>
        <p:nvGraphicFramePr>
          <p:cNvPr id="7" name="Table 6"/>
          <p:cNvGraphicFramePr>
            <a:graphicFrameLocks noGrp="1"/>
          </p:cNvGraphicFramePr>
          <p:nvPr/>
        </p:nvGraphicFramePr>
        <p:xfrm>
          <a:off x="583866" y="692696"/>
          <a:ext cx="2250373" cy="1854200"/>
        </p:xfrm>
        <a:graphic>
          <a:graphicData uri="http://schemas.openxmlformats.org/drawingml/2006/table">
            <a:tbl>
              <a:tblPr firstRow="1" bandRow="1">
                <a:tableStyleId>{00A15C55-8517-42AA-B614-E9B94910E393}</a:tableStyleId>
              </a:tblPr>
              <a:tblGrid>
                <a:gridCol w="455712"/>
                <a:gridCol w="1794661"/>
              </a:tblGrid>
              <a:tr h="370840">
                <a:tc>
                  <a:txBody>
                    <a:bodyPr/>
                    <a:lstStyle/>
                    <a:p>
                      <a:r>
                        <a:rPr lang="id-ID" b="1" dirty="0" smtClean="0"/>
                        <a:t>No</a:t>
                      </a:r>
                      <a:endParaRPr lang="id-ID" b="1" dirty="0"/>
                    </a:p>
                  </a:txBody>
                  <a:tcPr marL="84406" marR="84406"/>
                </a:tc>
                <a:tc>
                  <a:txBody>
                    <a:bodyPr/>
                    <a:lstStyle/>
                    <a:p>
                      <a:r>
                        <a:rPr lang="id-ID" b="1" dirty="0" smtClean="0"/>
                        <a:t>Faktor</a:t>
                      </a:r>
                      <a:endParaRPr lang="id-ID" b="1" dirty="0"/>
                    </a:p>
                  </a:txBody>
                  <a:tcPr marL="84406" marR="84406"/>
                </a:tc>
              </a:tr>
              <a:tr h="370840">
                <a:tc>
                  <a:txBody>
                    <a:bodyPr/>
                    <a:lstStyle/>
                    <a:p>
                      <a:r>
                        <a:rPr lang="id-ID" b="1" dirty="0" smtClean="0"/>
                        <a:t>1</a:t>
                      </a:r>
                      <a:endParaRPr lang="id-ID" b="1" dirty="0"/>
                    </a:p>
                  </a:txBody>
                  <a:tcPr marL="84406" marR="84406"/>
                </a:tc>
                <a:tc>
                  <a:txBody>
                    <a:bodyPr/>
                    <a:lstStyle/>
                    <a:p>
                      <a:r>
                        <a:rPr lang="id-ID" b="1" dirty="0" smtClean="0"/>
                        <a:t>Data siswa</a:t>
                      </a:r>
                      <a:endParaRPr lang="id-ID" b="1" dirty="0"/>
                    </a:p>
                  </a:txBody>
                  <a:tcPr marL="84406" marR="84406"/>
                </a:tc>
              </a:tr>
              <a:tr h="370840">
                <a:tc>
                  <a:txBody>
                    <a:bodyPr/>
                    <a:lstStyle/>
                    <a:p>
                      <a:r>
                        <a:rPr lang="id-ID" b="1" dirty="0" smtClean="0"/>
                        <a:t>2</a:t>
                      </a:r>
                      <a:endParaRPr lang="id-ID" b="1" dirty="0"/>
                    </a:p>
                  </a:txBody>
                  <a:tcPr marL="84406" marR="84406"/>
                </a:tc>
                <a:tc>
                  <a:txBody>
                    <a:bodyPr/>
                    <a:lstStyle/>
                    <a:p>
                      <a:r>
                        <a:rPr lang="id-ID" b="1" dirty="0" smtClean="0"/>
                        <a:t>HET/HPS</a:t>
                      </a:r>
                      <a:endParaRPr lang="id-ID" b="1" dirty="0"/>
                    </a:p>
                  </a:txBody>
                  <a:tcPr marL="84406" marR="84406"/>
                </a:tc>
              </a:tr>
              <a:tr h="370840">
                <a:tc>
                  <a:txBody>
                    <a:bodyPr/>
                    <a:lstStyle/>
                    <a:p>
                      <a:r>
                        <a:rPr lang="id-ID" b="1" dirty="0" smtClean="0"/>
                        <a:t>3</a:t>
                      </a:r>
                      <a:endParaRPr lang="id-ID" b="1" dirty="0"/>
                    </a:p>
                  </a:txBody>
                  <a:tcPr marL="84406" marR="84406"/>
                </a:tc>
                <a:tc>
                  <a:txBody>
                    <a:bodyPr/>
                    <a:lstStyle/>
                    <a:p>
                      <a:r>
                        <a:rPr lang="id-ID" b="1" dirty="0" smtClean="0"/>
                        <a:t>Juknis BOS/DAK</a:t>
                      </a:r>
                      <a:endParaRPr lang="id-ID" b="1" dirty="0"/>
                    </a:p>
                  </a:txBody>
                  <a:tcPr marL="84406" marR="84406"/>
                </a:tc>
              </a:tr>
              <a:tr h="370840">
                <a:tc>
                  <a:txBody>
                    <a:bodyPr/>
                    <a:lstStyle/>
                    <a:p>
                      <a:r>
                        <a:rPr lang="id-ID" b="1" dirty="0" smtClean="0"/>
                        <a:t>4</a:t>
                      </a:r>
                      <a:endParaRPr lang="id-ID" b="1" dirty="0"/>
                    </a:p>
                  </a:txBody>
                  <a:tcPr marL="84406" marR="84406"/>
                </a:tc>
                <a:tc>
                  <a:txBody>
                    <a:bodyPr/>
                    <a:lstStyle/>
                    <a:p>
                      <a:r>
                        <a:rPr lang="id-ID" b="1" dirty="0" smtClean="0"/>
                        <a:t>Surat edaran</a:t>
                      </a:r>
                      <a:endParaRPr lang="id-ID" b="1" dirty="0"/>
                    </a:p>
                  </a:txBody>
                  <a:tcPr marL="84406" marR="84406"/>
                </a:tc>
              </a:tr>
            </a:tbl>
          </a:graphicData>
        </a:graphic>
      </p:graphicFrame>
      <p:sp>
        <p:nvSpPr>
          <p:cNvPr id="8" name="Down Arrow 7"/>
          <p:cNvSpPr/>
          <p:nvPr/>
        </p:nvSpPr>
        <p:spPr>
          <a:xfrm>
            <a:off x="1315023" y="2602984"/>
            <a:ext cx="864096" cy="288032"/>
          </a:xfrm>
          <a:prstGeom prst="down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9" name="Table 8"/>
          <p:cNvGraphicFramePr>
            <a:graphicFrameLocks noGrp="1"/>
          </p:cNvGraphicFramePr>
          <p:nvPr/>
        </p:nvGraphicFramePr>
        <p:xfrm>
          <a:off x="2454568" y="4581128"/>
          <a:ext cx="2516249" cy="1752600"/>
        </p:xfrm>
        <a:graphic>
          <a:graphicData uri="http://schemas.openxmlformats.org/drawingml/2006/table">
            <a:tbl>
              <a:tblPr firstRow="1" bandRow="1">
                <a:tableStyleId>{5C22544A-7EE6-4342-B048-85BDC9FD1C3A}</a:tableStyleId>
              </a:tblPr>
              <a:tblGrid>
                <a:gridCol w="455712"/>
                <a:gridCol w="2060537"/>
              </a:tblGrid>
              <a:tr h="370840">
                <a:tc>
                  <a:txBody>
                    <a:bodyPr/>
                    <a:lstStyle/>
                    <a:p>
                      <a:r>
                        <a:rPr lang="id-ID" b="1" dirty="0" smtClean="0"/>
                        <a:t>No</a:t>
                      </a:r>
                      <a:endParaRPr lang="id-ID" b="1" dirty="0"/>
                    </a:p>
                  </a:txBody>
                  <a:tcPr marL="84406" marR="84406"/>
                </a:tc>
                <a:tc>
                  <a:txBody>
                    <a:bodyPr/>
                    <a:lstStyle/>
                    <a:p>
                      <a:r>
                        <a:rPr lang="id-ID" b="1" dirty="0" smtClean="0"/>
                        <a:t>Faktor</a:t>
                      </a:r>
                      <a:endParaRPr lang="id-ID" b="1" dirty="0"/>
                    </a:p>
                  </a:txBody>
                  <a:tcPr marL="84406" marR="84406"/>
                </a:tc>
              </a:tr>
              <a:tr h="370840">
                <a:tc>
                  <a:txBody>
                    <a:bodyPr/>
                    <a:lstStyle/>
                    <a:p>
                      <a:r>
                        <a:rPr lang="id-ID" b="1" dirty="0" smtClean="0"/>
                        <a:t>1</a:t>
                      </a:r>
                      <a:endParaRPr lang="id-ID" b="1" dirty="0"/>
                    </a:p>
                  </a:txBody>
                  <a:tcPr marL="84406" marR="84406"/>
                </a:tc>
                <a:tc>
                  <a:txBody>
                    <a:bodyPr/>
                    <a:lstStyle/>
                    <a:p>
                      <a:r>
                        <a:rPr lang="id-ID" b="1" dirty="0" smtClean="0"/>
                        <a:t>Pemasok buku</a:t>
                      </a:r>
                      <a:endParaRPr lang="id-ID" b="1" dirty="0"/>
                    </a:p>
                  </a:txBody>
                  <a:tcPr marL="84406" marR="84406"/>
                </a:tc>
              </a:tr>
              <a:tr h="370840">
                <a:tc>
                  <a:txBody>
                    <a:bodyPr/>
                    <a:lstStyle/>
                    <a:p>
                      <a:r>
                        <a:rPr lang="id-ID" b="1" dirty="0" smtClean="0"/>
                        <a:t>2</a:t>
                      </a:r>
                      <a:endParaRPr lang="id-ID" b="1" dirty="0"/>
                    </a:p>
                  </a:txBody>
                  <a:tcPr marL="84406" marR="84406"/>
                </a:tc>
                <a:tc>
                  <a:txBody>
                    <a:bodyPr/>
                    <a:lstStyle/>
                    <a:p>
                      <a:r>
                        <a:rPr lang="id-ID" b="1" dirty="0" smtClean="0"/>
                        <a:t>HET/HPS</a:t>
                      </a:r>
                      <a:endParaRPr lang="id-ID" b="1" dirty="0"/>
                    </a:p>
                  </a:txBody>
                  <a:tcPr marL="84406" marR="84406"/>
                </a:tc>
              </a:tr>
              <a:tr h="370840">
                <a:tc>
                  <a:txBody>
                    <a:bodyPr/>
                    <a:lstStyle/>
                    <a:p>
                      <a:r>
                        <a:rPr lang="id-ID" b="1" dirty="0" smtClean="0"/>
                        <a:t>3</a:t>
                      </a:r>
                      <a:endParaRPr lang="id-ID"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Dokumen pengadaan</a:t>
                      </a:r>
                    </a:p>
                  </a:txBody>
                  <a:tcPr marL="84406" marR="84406"/>
                </a:tc>
              </a:tr>
            </a:tbl>
          </a:graphicData>
        </a:graphic>
      </p:graphicFrame>
      <p:sp>
        <p:nvSpPr>
          <p:cNvPr id="10" name="Down Arrow 9"/>
          <p:cNvSpPr/>
          <p:nvPr/>
        </p:nvSpPr>
        <p:spPr>
          <a:xfrm rot="10800000">
            <a:off x="3242622" y="4221088"/>
            <a:ext cx="864096" cy="288032"/>
          </a:xfrm>
          <a:prstGeom prst="down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762918847"/>
              </p:ext>
            </p:extLst>
          </p:nvPr>
        </p:nvGraphicFramePr>
        <p:xfrm>
          <a:off x="4515101" y="1196752"/>
          <a:ext cx="2316842" cy="1381760"/>
        </p:xfrm>
        <a:graphic>
          <a:graphicData uri="http://schemas.openxmlformats.org/drawingml/2006/table">
            <a:tbl>
              <a:tblPr firstRow="1" bandRow="1">
                <a:tableStyleId>{7DF18680-E054-41AD-8BC1-D1AEF772440D}</a:tableStyleId>
              </a:tblPr>
              <a:tblGrid>
                <a:gridCol w="455712"/>
                <a:gridCol w="1861130"/>
              </a:tblGrid>
              <a:tr h="370840">
                <a:tc>
                  <a:txBody>
                    <a:bodyPr/>
                    <a:lstStyle/>
                    <a:p>
                      <a:r>
                        <a:rPr lang="id-ID" b="1" dirty="0" smtClean="0"/>
                        <a:t>No</a:t>
                      </a:r>
                      <a:endParaRPr lang="id-ID" b="1" dirty="0"/>
                    </a:p>
                  </a:txBody>
                  <a:tcPr marL="84406" marR="84406"/>
                </a:tc>
                <a:tc>
                  <a:txBody>
                    <a:bodyPr/>
                    <a:lstStyle/>
                    <a:p>
                      <a:r>
                        <a:rPr lang="id-ID" b="1" dirty="0" smtClean="0"/>
                        <a:t>Faktor</a:t>
                      </a:r>
                      <a:endParaRPr lang="id-ID" b="1" dirty="0"/>
                    </a:p>
                  </a:txBody>
                  <a:tcPr marL="84406" marR="84406"/>
                </a:tc>
              </a:tr>
              <a:tr h="370840">
                <a:tc>
                  <a:txBody>
                    <a:bodyPr/>
                    <a:lstStyle/>
                    <a:p>
                      <a:r>
                        <a:rPr lang="id-ID" b="1" dirty="0" smtClean="0"/>
                        <a:t>1</a:t>
                      </a:r>
                      <a:endParaRPr lang="id-ID" b="1" dirty="0"/>
                    </a:p>
                  </a:txBody>
                  <a:tcPr marL="84406" marR="84406"/>
                </a:tc>
                <a:tc>
                  <a:txBody>
                    <a:bodyPr/>
                    <a:lstStyle/>
                    <a:p>
                      <a:r>
                        <a:rPr lang="id-ID" b="1" dirty="0" smtClean="0"/>
                        <a:t>Jadwal semesteran</a:t>
                      </a:r>
                      <a:endParaRPr lang="id-ID" b="1" dirty="0"/>
                    </a:p>
                  </a:txBody>
                  <a:tcPr marL="84406" marR="84406"/>
                </a:tc>
              </a:tr>
              <a:tr h="370840">
                <a:tc>
                  <a:txBody>
                    <a:bodyPr/>
                    <a:lstStyle/>
                    <a:p>
                      <a:r>
                        <a:rPr lang="id-ID" b="1" dirty="0" smtClean="0"/>
                        <a:t>2</a:t>
                      </a:r>
                      <a:endParaRPr lang="id-ID" b="1" dirty="0"/>
                    </a:p>
                  </a:txBody>
                  <a:tcPr marL="84406" marR="84406"/>
                </a:tc>
                <a:tc>
                  <a:txBody>
                    <a:bodyPr/>
                    <a:lstStyle/>
                    <a:p>
                      <a:r>
                        <a:rPr lang="id-ID" b="1" dirty="0" smtClean="0"/>
                        <a:t>Jadwal</a:t>
                      </a:r>
                      <a:r>
                        <a:rPr lang="id-ID" b="1" baseline="0" dirty="0" smtClean="0"/>
                        <a:t> pelatihan</a:t>
                      </a:r>
                      <a:endParaRPr lang="id-ID" b="1" dirty="0"/>
                    </a:p>
                  </a:txBody>
                  <a:tcPr marL="84406" marR="84406"/>
                </a:tc>
              </a:tr>
            </a:tbl>
          </a:graphicData>
        </a:graphic>
      </p:graphicFrame>
      <p:sp>
        <p:nvSpPr>
          <p:cNvPr id="16" name="Down Arrow 15"/>
          <p:cNvSpPr/>
          <p:nvPr/>
        </p:nvSpPr>
        <p:spPr>
          <a:xfrm>
            <a:off x="5170220" y="2636912"/>
            <a:ext cx="864096" cy="288032"/>
          </a:xfrm>
          <a:prstGeom prst="downArrow">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7" name="Slide Number Placeholder 2"/>
          <p:cNvSpPr txBox="1"/>
          <p:nvPr/>
        </p:nvSpPr>
        <p:spPr>
          <a:xfrm>
            <a:off x="8651888" y="6492901"/>
            <a:ext cx="492125" cy="365125"/>
          </a:xfrm>
          <a:prstGeom prst="rect">
            <a:avLst/>
          </a:prstGeom>
          <a:solidFill>
            <a:srgbClr val="800000"/>
          </a:solidFill>
          <a:ln>
            <a:noFill/>
          </a:ln>
        </p:spPr>
        <p:txBody>
          <a:bodyPr anchor="ctr"/>
          <a:lstStyle/>
          <a:p>
            <a:pPr algn="r">
              <a:defRPr/>
            </a:pPr>
            <a:fld id="{9B87A032-95A5-49D0-9B47-C8B098EED86B}" type="slidenum">
              <a:rPr lang="en-US" sz="1600" b="1">
                <a:solidFill>
                  <a:prstClr val="white"/>
                </a:solidFill>
                <a:effectLst>
                  <a:outerShdw blurRad="38100" dist="38100" dir="2700000" algn="tl">
                    <a:srgbClr val="000000"/>
                  </a:outerShdw>
                </a:effectLst>
              </a:rPr>
              <a:pPr algn="r">
                <a:defRPr/>
              </a:pPr>
              <a:t>30</a:t>
            </a:fld>
            <a:endParaRPr lang="id-ID" sz="1100" b="1"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325976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384"/>
            <a:ext cx="9144000" cy="576064"/>
          </a:xfrm>
          <a:solidFill>
            <a:schemeClr val="accent5">
              <a:lumMod val="50000"/>
            </a:schemeClr>
          </a:solidFill>
        </p:spPr>
        <p:txBody>
          <a:bodyPr>
            <a:normAutofit fontScale="90000"/>
          </a:bodyPr>
          <a:lstStyle/>
          <a:p>
            <a:r>
              <a:rPr lang="id-ID" dirty="0" smtClean="0">
                <a:solidFill>
                  <a:schemeClr val="bg1"/>
                </a:solidFill>
              </a:rPr>
              <a:t>Pelatihan Guru</a:t>
            </a:r>
            <a:endParaRPr lang="id-ID" dirty="0">
              <a:solidFill>
                <a:schemeClr val="bg1"/>
              </a:solidFill>
            </a:endParaRPr>
          </a:p>
        </p:txBody>
      </p:sp>
      <p:sp>
        <p:nvSpPr>
          <p:cNvPr id="11" name="Pentagon 10"/>
          <p:cNvSpPr/>
          <p:nvPr/>
        </p:nvSpPr>
        <p:spPr>
          <a:xfrm>
            <a:off x="6632537" y="3385800"/>
            <a:ext cx="1861130" cy="1296144"/>
          </a:xfrm>
          <a:prstGeom prst="homePlate">
            <a:avLst>
              <a:gd name="adj" fmla="val 29424"/>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solidFill>
                  <a:prstClr val="white"/>
                </a:solidFill>
              </a:rPr>
              <a:t>PELATIHAN GURU SASARAN</a:t>
            </a:r>
            <a:endParaRPr lang="id-ID" b="1" dirty="0">
              <a:solidFill>
                <a:prstClr val="white"/>
              </a:solidFill>
            </a:endParaRPr>
          </a:p>
        </p:txBody>
      </p:sp>
      <p:sp>
        <p:nvSpPr>
          <p:cNvPr id="12" name="Pentagon 11"/>
          <p:cNvSpPr/>
          <p:nvPr/>
        </p:nvSpPr>
        <p:spPr>
          <a:xfrm>
            <a:off x="4771408" y="3385800"/>
            <a:ext cx="1861130" cy="1296144"/>
          </a:xfrm>
          <a:prstGeom prst="homePlate">
            <a:avLst>
              <a:gd name="adj" fmla="val 2281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b="1" dirty="0" smtClean="0">
                <a:solidFill>
                  <a:prstClr val="white"/>
                </a:solidFill>
              </a:rPr>
              <a:t>PENYEDIAAN INSTRUKTUR NASIONAL</a:t>
            </a:r>
          </a:p>
        </p:txBody>
      </p:sp>
      <p:sp>
        <p:nvSpPr>
          <p:cNvPr id="13" name="Pentagon 12"/>
          <p:cNvSpPr/>
          <p:nvPr/>
        </p:nvSpPr>
        <p:spPr>
          <a:xfrm>
            <a:off x="2749359" y="3385800"/>
            <a:ext cx="2022054" cy="1296144"/>
          </a:xfrm>
          <a:prstGeom prst="homePlate">
            <a:avLst>
              <a:gd name="adj" fmla="val 228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b="1" dirty="0" smtClean="0">
                <a:solidFill>
                  <a:prstClr val="white"/>
                </a:solidFill>
              </a:rPr>
              <a:t>PERSIAPAN PELATIHAN</a:t>
            </a:r>
          </a:p>
        </p:txBody>
      </p:sp>
      <p:sp>
        <p:nvSpPr>
          <p:cNvPr id="14" name="Pentagon 13"/>
          <p:cNvSpPr/>
          <p:nvPr/>
        </p:nvSpPr>
        <p:spPr>
          <a:xfrm>
            <a:off x="650334" y="3385800"/>
            <a:ext cx="2081526" cy="1296144"/>
          </a:xfrm>
          <a:prstGeom prst="homePlate">
            <a:avLst>
              <a:gd name="adj" fmla="val 29424"/>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b="1" dirty="0" smtClean="0">
                <a:solidFill>
                  <a:prstClr val="white"/>
                </a:solidFill>
              </a:rPr>
              <a:t>PENYEDIAAN ANGGARAN</a:t>
            </a:r>
            <a:endParaRPr lang="id-ID" b="1" dirty="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071448959"/>
              </p:ext>
            </p:extLst>
          </p:nvPr>
        </p:nvGraphicFramePr>
        <p:xfrm>
          <a:off x="384464" y="764704"/>
          <a:ext cx="3256977" cy="2225040"/>
        </p:xfrm>
        <a:graphic>
          <a:graphicData uri="http://schemas.openxmlformats.org/drawingml/2006/table">
            <a:tbl>
              <a:tblPr firstRow="1" bandRow="1">
                <a:tableStyleId>{00A15C55-8517-42AA-B614-E9B94910E393}</a:tableStyleId>
              </a:tblPr>
              <a:tblGrid>
                <a:gridCol w="455712"/>
                <a:gridCol w="2801265"/>
              </a:tblGrid>
              <a:tr h="370840">
                <a:tc>
                  <a:txBody>
                    <a:bodyPr/>
                    <a:lstStyle/>
                    <a:p>
                      <a:r>
                        <a:rPr lang="id-ID" sz="1600" b="1" dirty="0" smtClean="0"/>
                        <a:t>No</a:t>
                      </a:r>
                      <a:endParaRPr lang="id-ID" sz="1600" b="1" dirty="0"/>
                    </a:p>
                  </a:txBody>
                  <a:tcPr marL="84406" marR="84406"/>
                </a:tc>
                <a:tc>
                  <a:txBody>
                    <a:bodyPr/>
                    <a:lstStyle/>
                    <a:p>
                      <a:r>
                        <a:rPr lang="id-ID" sz="1600" b="1" dirty="0" smtClean="0"/>
                        <a:t>Faktor</a:t>
                      </a:r>
                      <a:endParaRPr lang="id-ID" sz="1600" b="1" dirty="0"/>
                    </a:p>
                  </a:txBody>
                  <a:tcPr marL="84406" marR="84406"/>
                </a:tc>
              </a:tr>
              <a:tr h="370840">
                <a:tc>
                  <a:txBody>
                    <a:bodyPr/>
                    <a:lstStyle/>
                    <a:p>
                      <a:r>
                        <a:rPr lang="id-ID" sz="1600" b="1" dirty="0" smtClean="0"/>
                        <a:t>1</a:t>
                      </a:r>
                      <a:endParaRPr lang="id-ID" sz="1600" b="1" dirty="0"/>
                    </a:p>
                  </a:txBody>
                  <a:tcPr marL="84406" marR="84406"/>
                </a:tc>
                <a:tc>
                  <a:txBody>
                    <a:bodyPr/>
                    <a:lstStyle/>
                    <a:p>
                      <a:r>
                        <a:rPr lang="id-ID" sz="1600" b="1" dirty="0" smtClean="0"/>
                        <a:t>Data guru,</a:t>
                      </a:r>
                      <a:r>
                        <a:rPr lang="id-ID" sz="1600" b="1" baseline="0" dirty="0" smtClean="0"/>
                        <a:t> KS, PS</a:t>
                      </a:r>
                      <a:endParaRPr lang="id-ID" sz="1600" b="1" dirty="0"/>
                    </a:p>
                  </a:txBody>
                  <a:tcPr marL="84406" marR="84406"/>
                </a:tc>
              </a:tr>
              <a:tr h="370840">
                <a:tc>
                  <a:txBody>
                    <a:bodyPr/>
                    <a:lstStyle/>
                    <a:p>
                      <a:r>
                        <a:rPr lang="id-ID" sz="1600" b="1" dirty="0" smtClean="0"/>
                        <a:t>2</a:t>
                      </a:r>
                      <a:endParaRPr lang="id-ID" sz="1600" b="1" dirty="0"/>
                    </a:p>
                  </a:txBody>
                  <a:tcPr marL="84406" marR="84406"/>
                </a:tc>
                <a:tc>
                  <a:txBody>
                    <a:bodyPr/>
                    <a:lstStyle/>
                    <a:p>
                      <a:r>
                        <a:rPr lang="id-ID" sz="1600" b="1" dirty="0" smtClean="0"/>
                        <a:t>Kurikulum</a:t>
                      </a:r>
                      <a:r>
                        <a:rPr lang="id-ID" sz="1600" b="1" baseline="0" dirty="0" smtClean="0"/>
                        <a:t> </a:t>
                      </a:r>
                      <a:r>
                        <a:rPr lang="id-ID" sz="1600" b="1" dirty="0" smtClean="0"/>
                        <a:t> pelatihan</a:t>
                      </a:r>
                      <a:endParaRPr lang="id-ID" sz="1600" b="1" dirty="0"/>
                    </a:p>
                  </a:txBody>
                  <a:tcPr marL="84406" marR="84406"/>
                </a:tc>
              </a:tr>
              <a:tr h="370840">
                <a:tc>
                  <a:txBody>
                    <a:bodyPr/>
                    <a:lstStyle/>
                    <a:p>
                      <a:r>
                        <a:rPr lang="id-ID" sz="1600" b="1" dirty="0" smtClean="0"/>
                        <a:t>3</a:t>
                      </a:r>
                      <a:endParaRPr lang="id-ID" sz="1600" b="1" dirty="0"/>
                    </a:p>
                  </a:txBody>
                  <a:tcPr marL="84406" marR="84406"/>
                </a:tc>
                <a:tc>
                  <a:txBody>
                    <a:bodyPr/>
                    <a:lstStyle/>
                    <a:p>
                      <a:r>
                        <a:rPr lang="id-ID" sz="1600" b="1" dirty="0" smtClean="0"/>
                        <a:t>Model pelatihan</a:t>
                      </a:r>
                      <a:endParaRPr lang="id-ID" sz="1600" b="1" dirty="0"/>
                    </a:p>
                  </a:txBody>
                  <a:tcPr marL="84406" marR="84406"/>
                </a:tc>
              </a:tr>
              <a:tr h="370840">
                <a:tc>
                  <a:txBody>
                    <a:bodyPr/>
                    <a:lstStyle/>
                    <a:p>
                      <a:r>
                        <a:rPr lang="id-ID" sz="1600" b="1" dirty="0" smtClean="0"/>
                        <a:t>4</a:t>
                      </a:r>
                      <a:endParaRPr lang="id-ID" sz="1600" b="1" dirty="0"/>
                    </a:p>
                  </a:txBody>
                  <a:tcPr marL="84406" marR="84406"/>
                </a:tc>
                <a:tc>
                  <a:txBody>
                    <a:bodyPr/>
                    <a:lstStyle/>
                    <a:p>
                      <a:r>
                        <a:rPr lang="id-ID" sz="1600" b="1" dirty="0" smtClean="0"/>
                        <a:t>Komposisi biaya pusat-daerah</a:t>
                      </a:r>
                      <a:endParaRPr lang="id-ID" sz="1600" b="1" dirty="0"/>
                    </a:p>
                  </a:txBody>
                  <a:tcPr marL="84406" marR="84406"/>
                </a:tc>
              </a:tr>
              <a:tr h="370840">
                <a:tc>
                  <a:txBody>
                    <a:bodyPr/>
                    <a:lstStyle/>
                    <a:p>
                      <a:r>
                        <a:rPr lang="id-ID" sz="1600" b="1" dirty="0" smtClean="0"/>
                        <a:t>5</a:t>
                      </a:r>
                      <a:endParaRPr lang="id-ID" sz="1600" b="1" dirty="0"/>
                    </a:p>
                  </a:txBody>
                  <a:tcPr marL="84406" marR="84406"/>
                </a:tc>
                <a:tc>
                  <a:txBody>
                    <a:bodyPr/>
                    <a:lstStyle/>
                    <a:p>
                      <a:r>
                        <a:rPr lang="id-ID" sz="1600" b="1" dirty="0" smtClean="0"/>
                        <a:t>Surat edaran</a:t>
                      </a:r>
                      <a:endParaRPr lang="id-ID" sz="1600" b="1" dirty="0"/>
                    </a:p>
                  </a:txBody>
                  <a:tcPr marL="84406" marR="84406"/>
                </a:tc>
              </a:tr>
            </a:tbl>
          </a:graphicData>
        </a:graphic>
      </p:graphicFrame>
      <p:sp>
        <p:nvSpPr>
          <p:cNvPr id="8" name="Down Arrow 7"/>
          <p:cNvSpPr/>
          <p:nvPr/>
        </p:nvSpPr>
        <p:spPr>
          <a:xfrm>
            <a:off x="1115616" y="3063840"/>
            <a:ext cx="864096" cy="288032"/>
          </a:xfrm>
          <a:prstGeom prst="down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749463394"/>
              </p:ext>
            </p:extLst>
          </p:nvPr>
        </p:nvGraphicFramePr>
        <p:xfrm>
          <a:off x="2312057" y="4969976"/>
          <a:ext cx="2782124" cy="1483360"/>
        </p:xfrm>
        <a:graphic>
          <a:graphicData uri="http://schemas.openxmlformats.org/drawingml/2006/table">
            <a:tbl>
              <a:tblPr firstRow="1" bandRow="1">
                <a:tableStyleId>{5C22544A-7EE6-4342-B048-85BDC9FD1C3A}</a:tableStyleId>
              </a:tblPr>
              <a:tblGrid>
                <a:gridCol w="455712"/>
                <a:gridCol w="2326412"/>
              </a:tblGrid>
              <a:tr h="370840">
                <a:tc>
                  <a:txBody>
                    <a:bodyPr/>
                    <a:lstStyle/>
                    <a:p>
                      <a:r>
                        <a:rPr lang="id-ID" sz="1600" b="1" dirty="0" smtClean="0"/>
                        <a:t> </a:t>
                      </a:r>
                      <a:endParaRPr lang="id-ID" sz="1600" b="1" dirty="0"/>
                    </a:p>
                  </a:txBody>
                  <a:tcPr marL="84406" marR="84406"/>
                </a:tc>
                <a:tc>
                  <a:txBody>
                    <a:bodyPr/>
                    <a:lstStyle/>
                    <a:p>
                      <a:r>
                        <a:rPr lang="id-ID" sz="1600" b="1" dirty="0" smtClean="0"/>
                        <a:t>Faktor</a:t>
                      </a:r>
                      <a:endParaRPr lang="id-ID" sz="1600" b="1" dirty="0"/>
                    </a:p>
                  </a:txBody>
                  <a:tcPr marL="84406" marR="84406"/>
                </a:tc>
              </a:tr>
              <a:tr h="370840">
                <a:tc>
                  <a:txBody>
                    <a:bodyPr/>
                    <a:lstStyle/>
                    <a:p>
                      <a:r>
                        <a:rPr lang="id-ID" sz="1600" b="1" dirty="0" smtClean="0"/>
                        <a:t>1</a:t>
                      </a:r>
                      <a:endParaRPr lang="id-ID" sz="1600" b="1" dirty="0"/>
                    </a:p>
                  </a:txBody>
                  <a:tcPr marL="84406" marR="84406"/>
                </a:tc>
                <a:tc>
                  <a:txBody>
                    <a:bodyPr/>
                    <a:lstStyle/>
                    <a:p>
                      <a:r>
                        <a:rPr lang="id-ID" sz="1600" b="1" dirty="0" smtClean="0"/>
                        <a:t>Penyiapan materi</a:t>
                      </a:r>
                      <a:endParaRPr lang="id-ID" sz="1600" b="1" dirty="0"/>
                    </a:p>
                  </a:txBody>
                  <a:tcPr marL="84406" marR="84406"/>
                </a:tc>
              </a:tr>
              <a:tr h="370840">
                <a:tc>
                  <a:txBody>
                    <a:bodyPr/>
                    <a:lstStyle/>
                    <a:p>
                      <a:r>
                        <a:rPr lang="id-ID" sz="1600" b="1" dirty="0" smtClean="0"/>
                        <a:t>2</a:t>
                      </a:r>
                      <a:endParaRPr lang="id-ID" sz="1600" b="1" dirty="0"/>
                    </a:p>
                  </a:txBody>
                  <a:tcPr marL="84406" marR="84406"/>
                </a:tc>
                <a:tc>
                  <a:txBody>
                    <a:bodyPr/>
                    <a:lstStyle/>
                    <a:p>
                      <a:r>
                        <a:rPr lang="id-ID" sz="1600" b="1" dirty="0" smtClean="0"/>
                        <a:t>Penentuan nara sumber</a:t>
                      </a:r>
                      <a:endParaRPr lang="id-ID" sz="1600" b="1" dirty="0"/>
                    </a:p>
                  </a:txBody>
                  <a:tcPr marL="84406" marR="84406"/>
                </a:tc>
              </a:tr>
              <a:tr h="370840">
                <a:tc>
                  <a:txBody>
                    <a:bodyPr/>
                    <a:lstStyle/>
                    <a:p>
                      <a:r>
                        <a:rPr lang="id-ID" sz="1600" b="1" dirty="0" smtClean="0"/>
                        <a:t>3</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Penyiapan</a:t>
                      </a:r>
                      <a:r>
                        <a:rPr lang="id-ID" sz="1600" b="1" baseline="0" dirty="0" smtClean="0"/>
                        <a:t> nara sumber</a:t>
                      </a:r>
                      <a:endParaRPr lang="id-ID" sz="1600" b="1" dirty="0" smtClean="0"/>
                    </a:p>
                  </a:txBody>
                  <a:tcPr marL="84406" marR="84406"/>
                </a:tc>
              </a:tr>
            </a:tbl>
          </a:graphicData>
        </a:graphic>
      </p:graphicFrame>
      <p:sp>
        <p:nvSpPr>
          <p:cNvPr id="10" name="Down Arrow 9"/>
          <p:cNvSpPr/>
          <p:nvPr/>
        </p:nvSpPr>
        <p:spPr>
          <a:xfrm rot="10800000">
            <a:off x="3242621" y="4725144"/>
            <a:ext cx="864097" cy="194424"/>
          </a:xfrm>
          <a:prstGeom prst="down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1916795938"/>
              </p:ext>
            </p:extLst>
          </p:nvPr>
        </p:nvGraphicFramePr>
        <p:xfrm>
          <a:off x="3774373" y="548680"/>
          <a:ext cx="3722260" cy="2471152"/>
        </p:xfrm>
        <a:graphic>
          <a:graphicData uri="http://schemas.openxmlformats.org/drawingml/2006/table">
            <a:tbl>
              <a:tblPr firstRow="1" bandRow="1">
                <a:tableStyleId>{7DF18680-E054-41AD-8BC1-D1AEF772440D}</a:tableStyleId>
              </a:tblPr>
              <a:tblGrid>
                <a:gridCol w="520813"/>
                <a:gridCol w="3201447"/>
              </a:tblGrid>
              <a:tr h="223306">
                <a:tc>
                  <a:txBody>
                    <a:bodyPr/>
                    <a:lstStyle/>
                    <a:p>
                      <a:r>
                        <a:rPr lang="id-ID" sz="1600" b="1" dirty="0" smtClean="0"/>
                        <a:t>No</a:t>
                      </a:r>
                      <a:endParaRPr lang="id-ID" sz="1600" b="1" dirty="0"/>
                    </a:p>
                  </a:txBody>
                  <a:tcPr marL="84406" marR="84406"/>
                </a:tc>
                <a:tc>
                  <a:txBody>
                    <a:bodyPr/>
                    <a:lstStyle/>
                    <a:p>
                      <a:r>
                        <a:rPr lang="id-ID" sz="1600" b="1" dirty="0" smtClean="0"/>
                        <a:t>Faktor</a:t>
                      </a:r>
                      <a:endParaRPr lang="id-ID" sz="1600" b="1" dirty="0"/>
                    </a:p>
                  </a:txBody>
                  <a:tcPr marL="84406" marR="84406"/>
                </a:tc>
              </a:tr>
              <a:tr h="204697">
                <a:tc>
                  <a:txBody>
                    <a:bodyPr/>
                    <a:lstStyle/>
                    <a:p>
                      <a:r>
                        <a:rPr lang="id-ID" sz="1400" b="1" dirty="0" smtClean="0"/>
                        <a:t>1</a:t>
                      </a:r>
                      <a:endParaRPr lang="id-ID" sz="1400" b="1" dirty="0"/>
                    </a:p>
                  </a:txBody>
                  <a:tcPr marL="84406" marR="84406"/>
                </a:tc>
                <a:tc>
                  <a:txBody>
                    <a:bodyPr/>
                    <a:lstStyle/>
                    <a:p>
                      <a:r>
                        <a:rPr lang="id-ID" sz="1400" b="1" dirty="0" smtClean="0"/>
                        <a:t>Penyiapan materi pelatihan dan tes</a:t>
                      </a:r>
                      <a:endParaRPr lang="id-ID" sz="1400" b="1" dirty="0"/>
                    </a:p>
                  </a:txBody>
                  <a:tcPr marL="84406" marR="84406"/>
                </a:tc>
              </a:tr>
              <a:tr h="307072">
                <a:tc>
                  <a:txBody>
                    <a:bodyPr/>
                    <a:lstStyle/>
                    <a:p>
                      <a:r>
                        <a:rPr lang="id-ID" sz="1400" b="1" dirty="0" smtClean="0"/>
                        <a:t>2</a:t>
                      </a:r>
                      <a:endParaRPr lang="id-ID" sz="1400" b="1" dirty="0"/>
                    </a:p>
                  </a:txBody>
                  <a:tcPr marL="84406" marR="84406"/>
                </a:tc>
                <a:tc>
                  <a:txBody>
                    <a:bodyPr/>
                    <a:lstStyle/>
                    <a:p>
                      <a:r>
                        <a:rPr lang="id-ID" sz="1400" b="1" baseline="0" dirty="0" smtClean="0"/>
                        <a:t>Penjadwalan  pelatihan</a:t>
                      </a:r>
                      <a:endParaRPr lang="id-ID" sz="1400" b="1" dirty="0"/>
                    </a:p>
                  </a:txBody>
                  <a:tcPr marL="84406" marR="84406"/>
                </a:tc>
              </a:tr>
              <a:tr h="0">
                <a:tc>
                  <a:txBody>
                    <a:bodyPr/>
                    <a:lstStyle/>
                    <a:p>
                      <a:r>
                        <a:rPr lang="id-ID" sz="1400" b="1" dirty="0" smtClean="0"/>
                        <a:t>3</a:t>
                      </a:r>
                      <a:endParaRPr lang="id-ID" sz="1400" b="1" dirty="0"/>
                    </a:p>
                  </a:txBody>
                  <a:tcPr marL="84406" marR="84406"/>
                </a:tc>
                <a:tc>
                  <a:txBody>
                    <a:bodyPr/>
                    <a:lstStyle/>
                    <a:p>
                      <a:r>
                        <a:rPr lang="id-ID" sz="1400" b="1" dirty="0" smtClean="0"/>
                        <a:t>Penugasan nara sumber</a:t>
                      </a:r>
                      <a:endParaRPr lang="id-ID" sz="1400" b="1" dirty="0"/>
                    </a:p>
                  </a:txBody>
                  <a:tcPr marL="84406" marR="84406"/>
                </a:tc>
              </a:tr>
              <a:tr h="204697">
                <a:tc>
                  <a:txBody>
                    <a:bodyPr/>
                    <a:lstStyle/>
                    <a:p>
                      <a:r>
                        <a:rPr lang="id-ID" sz="1400" b="1" dirty="0" smtClean="0"/>
                        <a:t>4</a:t>
                      </a:r>
                      <a:endParaRPr lang="id-ID" sz="1400" b="1" dirty="0"/>
                    </a:p>
                  </a:txBody>
                  <a:tcPr marL="84406" marR="84406"/>
                </a:tc>
                <a:tc>
                  <a:txBody>
                    <a:bodyPr/>
                    <a:lstStyle/>
                    <a:p>
                      <a:r>
                        <a:rPr lang="id-ID" sz="1400" b="1" dirty="0" smtClean="0"/>
                        <a:t>Seleksi calon instruktur nasional</a:t>
                      </a:r>
                      <a:endParaRPr lang="id-ID" sz="1400" b="1" dirty="0"/>
                    </a:p>
                  </a:txBody>
                  <a:tcPr marL="84406" marR="84406"/>
                </a:tc>
              </a:tr>
              <a:tr h="204697">
                <a:tc>
                  <a:txBody>
                    <a:bodyPr/>
                    <a:lstStyle/>
                    <a:p>
                      <a:r>
                        <a:rPr lang="id-ID" sz="1400" b="1" dirty="0" smtClean="0"/>
                        <a:t>5</a:t>
                      </a:r>
                      <a:endParaRPr lang="id-ID" sz="1400" b="1" dirty="0"/>
                    </a:p>
                  </a:txBody>
                  <a:tcPr marL="84406" marR="84406"/>
                </a:tc>
                <a:tc>
                  <a:txBody>
                    <a:bodyPr/>
                    <a:lstStyle/>
                    <a:p>
                      <a:r>
                        <a:rPr lang="id-ID" sz="1400" b="1" baseline="0" dirty="0" smtClean="0"/>
                        <a:t>Kelulusan sbg instruktur nasional</a:t>
                      </a:r>
                      <a:endParaRPr lang="id-ID" sz="1400" b="1" dirty="0"/>
                    </a:p>
                  </a:txBody>
                  <a:tcPr marL="84406" marR="84406"/>
                </a:tc>
              </a:tr>
              <a:tr h="204697">
                <a:tc>
                  <a:txBody>
                    <a:bodyPr/>
                    <a:lstStyle/>
                    <a:p>
                      <a:r>
                        <a:rPr lang="id-ID" sz="1400" b="1" dirty="0" smtClean="0"/>
                        <a:t>6</a:t>
                      </a:r>
                      <a:endParaRPr lang="id-ID" sz="1400" b="1" dirty="0"/>
                    </a:p>
                  </a:txBody>
                  <a:tcPr marL="84406" marR="84406"/>
                </a:tc>
                <a:tc>
                  <a:txBody>
                    <a:bodyPr/>
                    <a:lstStyle/>
                    <a:p>
                      <a:r>
                        <a:rPr lang="id-ID" sz="1400" b="1" dirty="0" smtClean="0"/>
                        <a:t>Mobilisasi instruktur nasional</a:t>
                      </a:r>
                      <a:endParaRPr lang="id-ID" sz="1400" b="1" dirty="0"/>
                    </a:p>
                  </a:txBody>
                  <a:tcPr marL="84406" marR="84406"/>
                </a:tc>
              </a:tr>
              <a:tr h="204697">
                <a:tc>
                  <a:txBody>
                    <a:bodyPr/>
                    <a:lstStyle/>
                    <a:p>
                      <a:r>
                        <a:rPr lang="id-ID" sz="1400" b="1" dirty="0" smtClean="0"/>
                        <a:t>7</a:t>
                      </a:r>
                      <a:endParaRPr lang="id-ID" sz="1400" b="1" dirty="0"/>
                    </a:p>
                  </a:txBody>
                  <a:tcPr marL="84406" marR="84406"/>
                </a:tc>
                <a:tc>
                  <a:txBody>
                    <a:bodyPr/>
                    <a:lstStyle/>
                    <a:p>
                      <a:r>
                        <a:rPr lang="id-ID" sz="1400" b="1" dirty="0" smtClean="0"/>
                        <a:t>Keterlibatan Yayasan Pendidikan Besar</a:t>
                      </a:r>
                      <a:endParaRPr lang="id-ID" sz="1400" b="1" dirty="0"/>
                    </a:p>
                  </a:txBody>
                  <a:tcPr marL="84406" marR="84406"/>
                </a:tc>
              </a:tr>
            </a:tbl>
          </a:graphicData>
        </a:graphic>
      </p:graphicFrame>
      <p:sp>
        <p:nvSpPr>
          <p:cNvPr id="16" name="Down Arrow 15"/>
          <p:cNvSpPr/>
          <p:nvPr/>
        </p:nvSpPr>
        <p:spPr>
          <a:xfrm>
            <a:off x="5170220" y="3068960"/>
            <a:ext cx="864096" cy="288032"/>
          </a:xfrm>
          <a:prstGeom prst="downArrow">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38097767"/>
              </p:ext>
            </p:extLst>
          </p:nvPr>
        </p:nvGraphicFramePr>
        <p:xfrm>
          <a:off x="5436097" y="4869160"/>
          <a:ext cx="3655790" cy="1859280"/>
        </p:xfrm>
        <a:graphic>
          <a:graphicData uri="http://schemas.openxmlformats.org/drawingml/2006/table">
            <a:tbl>
              <a:tblPr firstRow="1" bandRow="1">
                <a:tableStyleId>{F5AB1C69-6EDB-4FF4-983F-18BD219EF322}</a:tableStyleId>
              </a:tblPr>
              <a:tblGrid>
                <a:gridCol w="465282"/>
                <a:gridCol w="3190508"/>
              </a:tblGrid>
              <a:tr h="169733">
                <a:tc>
                  <a:txBody>
                    <a:bodyPr/>
                    <a:lstStyle/>
                    <a:p>
                      <a:r>
                        <a:rPr lang="id-ID" sz="1600" b="1" dirty="0" smtClean="0"/>
                        <a:t>No</a:t>
                      </a:r>
                      <a:endParaRPr lang="id-ID" sz="1600" b="1" dirty="0"/>
                    </a:p>
                  </a:txBody>
                  <a:tcPr marL="84406" marR="84406"/>
                </a:tc>
                <a:tc>
                  <a:txBody>
                    <a:bodyPr/>
                    <a:lstStyle/>
                    <a:p>
                      <a:r>
                        <a:rPr lang="id-ID" sz="1600" b="1" dirty="0" smtClean="0"/>
                        <a:t>Faktor</a:t>
                      </a:r>
                      <a:endParaRPr lang="id-ID" sz="1600" b="1" dirty="0"/>
                    </a:p>
                  </a:txBody>
                  <a:tcPr marL="84406" marR="84406"/>
                </a:tc>
              </a:tr>
              <a:tr h="155589">
                <a:tc>
                  <a:txBody>
                    <a:bodyPr/>
                    <a:lstStyle/>
                    <a:p>
                      <a:r>
                        <a:rPr lang="id-ID" sz="1400" b="1" dirty="0" smtClean="0"/>
                        <a:t>1</a:t>
                      </a:r>
                      <a:endParaRPr lang="id-ID" sz="1400" b="1" dirty="0"/>
                    </a:p>
                  </a:txBody>
                  <a:tcPr marL="84406" marR="84406"/>
                </a:tc>
                <a:tc>
                  <a:txBody>
                    <a:bodyPr/>
                    <a:lstStyle/>
                    <a:p>
                      <a:r>
                        <a:rPr lang="id-ID" sz="1400" b="1" dirty="0" smtClean="0"/>
                        <a:t>Penjadwalan pelatihan</a:t>
                      </a:r>
                      <a:endParaRPr lang="id-ID" sz="1400" b="1" dirty="0"/>
                    </a:p>
                  </a:txBody>
                  <a:tcPr marL="84406" marR="84406"/>
                </a:tc>
              </a:tr>
              <a:tr h="155589">
                <a:tc>
                  <a:txBody>
                    <a:bodyPr/>
                    <a:lstStyle/>
                    <a:p>
                      <a:r>
                        <a:rPr lang="id-ID" sz="1400" b="1" dirty="0" smtClean="0"/>
                        <a:t>2</a:t>
                      </a:r>
                      <a:endParaRPr lang="id-ID" sz="1400" b="1" dirty="0"/>
                    </a:p>
                  </a:txBody>
                  <a:tcPr marL="84406" marR="84406"/>
                </a:tc>
                <a:tc>
                  <a:txBody>
                    <a:bodyPr/>
                    <a:lstStyle/>
                    <a:p>
                      <a:r>
                        <a:rPr lang="id-ID" sz="1400" b="1" dirty="0" smtClean="0"/>
                        <a:t>Penugasan instruktur nasional</a:t>
                      </a:r>
                      <a:endParaRPr lang="id-ID" sz="1400" b="1" dirty="0"/>
                    </a:p>
                  </a:txBody>
                  <a:tcPr marL="84406" marR="84406"/>
                </a:tc>
              </a:tr>
              <a:tr h="155589">
                <a:tc>
                  <a:txBody>
                    <a:bodyPr/>
                    <a:lstStyle/>
                    <a:p>
                      <a:r>
                        <a:rPr lang="id-ID" sz="1400" b="1" dirty="0" smtClean="0"/>
                        <a:t>3</a:t>
                      </a:r>
                      <a:endParaRPr lang="id-ID" sz="14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1" dirty="0" smtClean="0"/>
                        <a:t>Mobilisasi</a:t>
                      </a:r>
                      <a:r>
                        <a:rPr lang="id-ID" sz="1400" b="1" baseline="0" dirty="0" smtClean="0"/>
                        <a:t> guru sasaran</a:t>
                      </a:r>
                      <a:endParaRPr lang="id-ID" sz="1400" b="1" dirty="0" smtClean="0"/>
                    </a:p>
                  </a:txBody>
                  <a:tcPr marL="84406" marR="84406"/>
                </a:tc>
              </a:tr>
              <a:tr h="155589">
                <a:tc>
                  <a:txBody>
                    <a:bodyPr/>
                    <a:lstStyle/>
                    <a:p>
                      <a:r>
                        <a:rPr lang="id-ID" sz="1400" b="1" dirty="0" smtClean="0"/>
                        <a:t>4</a:t>
                      </a:r>
                      <a:endParaRPr lang="id-ID" sz="14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1" dirty="0" smtClean="0"/>
                        <a:t>Kelulusan sbg guru pendamping</a:t>
                      </a:r>
                    </a:p>
                  </a:txBody>
                  <a:tcPr marL="84406" marR="84406"/>
                </a:tc>
              </a:tr>
              <a:tr h="155589">
                <a:tc>
                  <a:txBody>
                    <a:bodyPr/>
                    <a:lstStyle/>
                    <a:p>
                      <a:r>
                        <a:rPr lang="id-ID" sz="1400" b="1" dirty="0" smtClean="0"/>
                        <a:t>5</a:t>
                      </a:r>
                      <a:endParaRPr lang="id-ID" sz="14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400" b="1" dirty="0" smtClean="0"/>
                        <a:t>Keterlibatan</a:t>
                      </a:r>
                      <a:r>
                        <a:rPr lang="id-ID" sz="1400" b="1" baseline="0" dirty="0" smtClean="0"/>
                        <a:t> yayasan pendidikan besar</a:t>
                      </a:r>
                      <a:endParaRPr lang="id-ID" sz="1400" b="1" dirty="0" smtClean="0"/>
                    </a:p>
                  </a:txBody>
                  <a:tcPr marL="84406" marR="84406"/>
                </a:tc>
              </a:tr>
            </a:tbl>
          </a:graphicData>
        </a:graphic>
      </p:graphicFrame>
      <p:sp>
        <p:nvSpPr>
          <p:cNvPr id="18" name="Down Arrow 17"/>
          <p:cNvSpPr/>
          <p:nvPr/>
        </p:nvSpPr>
        <p:spPr>
          <a:xfrm rot="10800000">
            <a:off x="7164288" y="4681944"/>
            <a:ext cx="731158" cy="187216"/>
          </a:xfrm>
          <a:prstGeom prst="downArrow">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9" name="Slide Number Placeholder 2"/>
          <p:cNvSpPr txBox="1"/>
          <p:nvPr/>
        </p:nvSpPr>
        <p:spPr>
          <a:xfrm>
            <a:off x="8651888" y="6232250"/>
            <a:ext cx="492125" cy="365125"/>
          </a:xfrm>
          <a:prstGeom prst="rect">
            <a:avLst/>
          </a:prstGeom>
          <a:solidFill>
            <a:srgbClr val="800000"/>
          </a:solidFill>
          <a:ln>
            <a:noFill/>
          </a:ln>
        </p:spPr>
        <p:txBody>
          <a:bodyPr anchor="ctr"/>
          <a:lstStyle/>
          <a:p>
            <a:pPr algn="r">
              <a:defRPr/>
            </a:pPr>
            <a:fld id="{9B87A032-95A5-49D0-9B47-C8B098EED86B}" type="slidenum">
              <a:rPr lang="en-US" sz="1600" b="1">
                <a:solidFill>
                  <a:prstClr val="white"/>
                </a:solidFill>
                <a:effectLst>
                  <a:outerShdw blurRad="38100" dist="38100" dir="2700000" algn="tl">
                    <a:srgbClr val="000000"/>
                  </a:outerShdw>
                </a:effectLst>
              </a:rPr>
              <a:pPr algn="r">
                <a:defRPr/>
              </a:pPr>
              <a:t>31</a:t>
            </a:fld>
            <a:endParaRPr lang="id-ID" sz="1100" b="1"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383301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384"/>
            <a:ext cx="9144000" cy="648072"/>
          </a:xfrm>
          <a:solidFill>
            <a:schemeClr val="accent5">
              <a:lumMod val="50000"/>
            </a:schemeClr>
          </a:solidFill>
        </p:spPr>
        <p:txBody>
          <a:bodyPr>
            <a:normAutofit fontScale="90000"/>
          </a:bodyPr>
          <a:lstStyle/>
          <a:p>
            <a:r>
              <a:rPr lang="id-ID" dirty="0" smtClean="0">
                <a:solidFill>
                  <a:schemeClr val="bg1"/>
                </a:solidFill>
              </a:rPr>
              <a:t>Pendampingan</a:t>
            </a:r>
            <a:endParaRPr lang="id-ID" dirty="0">
              <a:solidFill>
                <a:schemeClr val="bg1"/>
              </a:solidFill>
            </a:endParaRPr>
          </a:p>
        </p:txBody>
      </p:sp>
      <p:sp>
        <p:nvSpPr>
          <p:cNvPr id="11" name="Pentagon 10"/>
          <p:cNvSpPr/>
          <p:nvPr/>
        </p:nvSpPr>
        <p:spPr>
          <a:xfrm>
            <a:off x="6815326" y="3284984"/>
            <a:ext cx="2082614" cy="1296144"/>
          </a:xfrm>
          <a:prstGeom prst="homePlate">
            <a:avLst>
              <a:gd name="adj" fmla="val 29424"/>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solidFill>
                  <a:prstClr val="white"/>
                </a:solidFill>
              </a:rPr>
              <a:t>PELAKSANAAN PEMBELAJARAN</a:t>
            </a:r>
            <a:endParaRPr lang="id-ID" b="1" dirty="0">
              <a:solidFill>
                <a:prstClr val="white"/>
              </a:solidFill>
            </a:endParaRPr>
          </a:p>
        </p:txBody>
      </p:sp>
      <p:sp>
        <p:nvSpPr>
          <p:cNvPr id="12" name="Pentagon 11"/>
          <p:cNvSpPr/>
          <p:nvPr/>
        </p:nvSpPr>
        <p:spPr>
          <a:xfrm>
            <a:off x="4771408" y="3284984"/>
            <a:ext cx="2043918" cy="1296144"/>
          </a:xfrm>
          <a:prstGeom prst="homePlate">
            <a:avLst>
              <a:gd name="adj" fmla="val 2281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b="1" dirty="0" smtClean="0">
                <a:solidFill>
                  <a:prstClr val="white"/>
                </a:solidFill>
              </a:rPr>
              <a:t>PELAKSANAAN PENDAMPINGAN</a:t>
            </a:r>
          </a:p>
        </p:txBody>
      </p:sp>
      <p:sp>
        <p:nvSpPr>
          <p:cNvPr id="13" name="Pentagon 12"/>
          <p:cNvSpPr/>
          <p:nvPr/>
        </p:nvSpPr>
        <p:spPr>
          <a:xfrm>
            <a:off x="2749354" y="3284984"/>
            <a:ext cx="2022054" cy="1296144"/>
          </a:xfrm>
          <a:prstGeom prst="homePlate">
            <a:avLst>
              <a:gd name="adj" fmla="val 228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b="1" dirty="0" smtClean="0">
                <a:solidFill>
                  <a:prstClr val="white"/>
                </a:solidFill>
              </a:rPr>
              <a:t>PENYIAPAN</a:t>
            </a:r>
          </a:p>
          <a:p>
            <a:pPr algn="ctr"/>
            <a:r>
              <a:rPr lang="id-ID" b="1" dirty="0" smtClean="0">
                <a:solidFill>
                  <a:prstClr val="white"/>
                </a:solidFill>
              </a:rPr>
              <a:t> GURU PENDAMPING</a:t>
            </a:r>
          </a:p>
        </p:txBody>
      </p:sp>
      <p:sp>
        <p:nvSpPr>
          <p:cNvPr id="14" name="Pentagon 13"/>
          <p:cNvSpPr/>
          <p:nvPr/>
        </p:nvSpPr>
        <p:spPr>
          <a:xfrm>
            <a:off x="650334" y="3284984"/>
            <a:ext cx="2081526" cy="1296144"/>
          </a:xfrm>
          <a:prstGeom prst="homePlate">
            <a:avLst>
              <a:gd name="adj" fmla="val 29424"/>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b="1" dirty="0" smtClean="0">
                <a:solidFill>
                  <a:prstClr val="white"/>
                </a:solidFill>
              </a:rPr>
              <a:t>PENYEDIAAN ANGGARAN</a:t>
            </a:r>
            <a:endParaRPr lang="id-ID" b="1" dirty="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209233515"/>
              </p:ext>
            </p:extLst>
          </p:nvPr>
        </p:nvGraphicFramePr>
        <p:xfrm>
          <a:off x="251520" y="699904"/>
          <a:ext cx="3323446" cy="2225040"/>
        </p:xfrm>
        <a:graphic>
          <a:graphicData uri="http://schemas.openxmlformats.org/drawingml/2006/table">
            <a:tbl>
              <a:tblPr firstRow="1" bandRow="1">
                <a:tableStyleId>{00A15C55-8517-42AA-B614-E9B94910E393}</a:tableStyleId>
              </a:tblPr>
              <a:tblGrid>
                <a:gridCol w="455712"/>
                <a:gridCol w="2867734"/>
              </a:tblGrid>
              <a:tr h="370840">
                <a:tc>
                  <a:txBody>
                    <a:bodyPr/>
                    <a:lstStyle/>
                    <a:p>
                      <a:r>
                        <a:rPr lang="id-ID" sz="1600" b="1" dirty="0" smtClean="0"/>
                        <a:t>No</a:t>
                      </a:r>
                      <a:endParaRPr lang="id-ID" sz="1600" b="1" dirty="0"/>
                    </a:p>
                  </a:txBody>
                  <a:tcPr marL="84406" marR="84406"/>
                </a:tc>
                <a:tc>
                  <a:txBody>
                    <a:bodyPr/>
                    <a:lstStyle/>
                    <a:p>
                      <a:r>
                        <a:rPr lang="id-ID" sz="1600" b="1" dirty="0" smtClean="0"/>
                        <a:t>Faktor</a:t>
                      </a:r>
                      <a:endParaRPr lang="id-ID" sz="1600" b="1" dirty="0"/>
                    </a:p>
                  </a:txBody>
                  <a:tcPr marL="84406" marR="84406"/>
                </a:tc>
              </a:tr>
              <a:tr h="370840">
                <a:tc>
                  <a:txBody>
                    <a:bodyPr/>
                    <a:lstStyle/>
                    <a:p>
                      <a:r>
                        <a:rPr lang="id-ID" sz="1600" b="1" dirty="0" smtClean="0"/>
                        <a:t>1</a:t>
                      </a:r>
                      <a:endParaRPr lang="id-ID" sz="1600" b="1" dirty="0"/>
                    </a:p>
                  </a:txBody>
                  <a:tcPr marL="84406" marR="84406"/>
                </a:tc>
                <a:tc>
                  <a:txBody>
                    <a:bodyPr/>
                    <a:lstStyle/>
                    <a:p>
                      <a:r>
                        <a:rPr lang="id-ID" sz="1600" b="1" dirty="0" smtClean="0"/>
                        <a:t>Data guru</a:t>
                      </a:r>
                      <a:endParaRPr lang="id-ID" sz="1600" b="1" dirty="0"/>
                    </a:p>
                  </a:txBody>
                  <a:tcPr marL="84406" marR="84406"/>
                </a:tc>
              </a:tr>
              <a:tr h="370840">
                <a:tc>
                  <a:txBody>
                    <a:bodyPr/>
                    <a:lstStyle/>
                    <a:p>
                      <a:r>
                        <a:rPr lang="id-ID" sz="1600" b="1" dirty="0" smtClean="0"/>
                        <a:t>2</a:t>
                      </a:r>
                      <a:endParaRPr lang="id-ID" sz="1600" b="1" dirty="0"/>
                    </a:p>
                  </a:txBody>
                  <a:tcPr marL="84406" marR="84406"/>
                </a:tc>
                <a:tc>
                  <a:txBody>
                    <a:bodyPr/>
                    <a:lstStyle/>
                    <a:p>
                      <a:r>
                        <a:rPr lang="id-ID" sz="1600" b="1" dirty="0" smtClean="0"/>
                        <a:t>Data hasil pelatihan</a:t>
                      </a:r>
                      <a:endParaRPr lang="id-ID" sz="1600" b="1" dirty="0"/>
                    </a:p>
                  </a:txBody>
                  <a:tcPr marL="84406" marR="84406"/>
                </a:tc>
              </a:tr>
              <a:tr h="370840">
                <a:tc>
                  <a:txBody>
                    <a:bodyPr/>
                    <a:lstStyle/>
                    <a:p>
                      <a:r>
                        <a:rPr lang="id-ID" sz="1600" b="1" dirty="0" smtClean="0"/>
                        <a:t>3</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Model</a:t>
                      </a:r>
                      <a:r>
                        <a:rPr lang="id-ID" sz="1600" b="1" baseline="0" dirty="0" smtClean="0"/>
                        <a:t> pendampingan</a:t>
                      </a:r>
                      <a:endParaRPr lang="id-ID" sz="1600" b="1" dirty="0" smtClean="0"/>
                    </a:p>
                  </a:txBody>
                  <a:tcPr marL="84406" marR="84406"/>
                </a:tc>
              </a:tr>
              <a:tr h="370840">
                <a:tc>
                  <a:txBody>
                    <a:bodyPr/>
                    <a:lstStyle/>
                    <a:p>
                      <a:r>
                        <a:rPr lang="id-ID" sz="1600" b="1" dirty="0" smtClean="0"/>
                        <a:t>4</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Komposisi  biaya pusat-daerah</a:t>
                      </a:r>
                    </a:p>
                  </a:txBody>
                  <a:tcPr marL="84406" marR="84406"/>
                </a:tc>
              </a:tr>
              <a:tr h="370840">
                <a:tc>
                  <a:txBody>
                    <a:bodyPr/>
                    <a:lstStyle/>
                    <a:p>
                      <a:r>
                        <a:rPr lang="id-ID" sz="1600" b="1" dirty="0" smtClean="0"/>
                        <a:t>5</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Surat edaran</a:t>
                      </a:r>
                    </a:p>
                  </a:txBody>
                  <a:tcPr marL="84406" marR="84406"/>
                </a:tc>
              </a:tr>
            </a:tbl>
          </a:graphicData>
        </a:graphic>
      </p:graphicFrame>
      <p:sp>
        <p:nvSpPr>
          <p:cNvPr id="8" name="Down Arrow 7"/>
          <p:cNvSpPr/>
          <p:nvPr/>
        </p:nvSpPr>
        <p:spPr>
          <a:xfrm>
            <a:off x="1182085" y="2909024"/>
            <a:ext cx="864096" cy="288032"/>
          </a:xfrm>
          <a:prstGeom prst="down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385608527"/>
              </p:ext>
            </p:extLst>
          </p:nvPr>
        </p:nvGraphicFramePr>
        <p:xfrm>
          <a:off x="1049147" y="4887168"/>
          <a:ext cx="5317514" cy="1854200"/>
        </p:xfrm>
        <a:graphic>
          <a:graphicData uri="http://schemas.openxmlformats.org/drawingml/2006/table">
            <a:tbl>
              <a:tblPr firstRow="1" bandRow="1">
                <a:tableStyleId>{5C22544A-7EE6-4342-B048-85BDC9FD1C3A}</a:tableStyleId>
              </a:tblPr>
              <a:tblGrid>
                <a:gridCol w="455712"/>
                <a:gridCol w="4861802"/>
              </a:tblGrid>
              <a:tr h="370840">
                <a:tc>
                  <a:txBody>
                    <a:bodyPr/>
                    <a:lstStyle/>
                    <a:p>
                      <a:r>
                        <a:rPr lang="id-ID" sz="1600" b="1" dirty="0" smtClean="0"/>
                        <a:t>No</a:t>
                      </a:r>
                      <a:endParaRPr lang="id-ID" sz="1600" b="1" dirty="0"/>
                    </a:p>
                  </a:txBody>
                  <a:tcPr marL="84406" marR="84406"/>
                </a:tc>
                <a:tc>
                  <a:txBody>
                    <a:bodyPr/>
                    <a:lstStyle/>
                    <a:p>
                      <a:r>
                        <a:rPr lang="id-ID" sz="1600" b="1" dirty="0" smtClean="0"/>
                        <a:t>Faktor</a:t>
                      </a:r>
                      <a:endParaRPr lang="id-ID" sz="1600" b="1" dirty="0"/>
                    </a:p>
                  </a:txBody>
                  <a:tcPr marL="84406" marR="84406"/>
                </a:tc>
              </a:tr>
              <a:tr h="370840">
                <a:tc>
                  <a:txBody>
                    <a:bodyPr/>
                    <a:lstStyle/>
                    <a:p>
                      <a:r>
                        <a:rPr lang="id-ID" sz="1600" b="1" dirty="0" smtClean="0"/>
                        <a:t>1</a:t>
                      </a:r>
                      <a:endParaRPr lang="id-ID" sz="1600" b="1" dirty="0"/>
                    </a:p>
                  </a:txBody>
                  <a:tcPr marL="84406" marR="84406"/>
                </a:tc>
                <a:tc>
                  <a:txBody>
                    <a:bodyPr/>
                    <a:lstStyle/>
                    <a:p>
                      <a:r>
                        <a:rPr lang="id-ID" sz="1600" b="1" dirty="0" smtClean="0"/>
                        <a:t>Penyiapan materi, juknis dan</a:t>
                      </a:r>
                      <a:r>
                        <a:rPr lang="id-ID" sz="1600" b="1" baseline="0" dirty="0" smtClean="0"/>
                        <a:t> formulir </a:t>
                      </a:r>
                      <a:r>
                        <a:rPr lang="id-ID" sz="1600" b="1" dirty="0" smtClean="0"/>
                        <a:t>pendampingan</a:t>
                      </a:r>
                      <a:endParaRPr lang="id-ID" sz="1600" b="1" dirty="0"/>
                    </a:p>
                  </a:txBody>
                  <a:tcPr marL="84406" marR="84406"/>
                </a:tc>
              </a:tr>
              <a:tr h="370840">
                <a:tc>
                  <a:txBody>
                    <a:bodyPr/>
                    <a:lstStyle/>
                    <a:p>
                      <a:r>
                        <a:rPr lang="id-ID" sz="1600" b="1" dirty="0" smtClean="0"/>
                        <a:t>2</a:t>
                      </a:r>
                      <a:endParaRPr lang="id-ID" sz="1600" b="1" dirty="0"/>
                    </a:p>
                  </a:txBody>
                  <a:tcPr marL="84406" marR="84406"/>
                </a:tc>
                <a:tc>
                  <a:txBody>
                    <a:bodyPr/>
                    <a:lstStyle/>
                    <a:p>
                      <a:r>
                        <a:rPr lang="id-ID" sz="1600" b="1" dirty="0" smtClean="0"/>
                        <a:t>Pemilihan pelatih</a:t>
                      </a:r>
                      <a:r>
                        <a:rPr lang="id-ID" sz="1600" b="1" baseline="0" dirty="0" smtClean="0"/>
                        <a:t> pendampingan</a:t>
                      </a:r>
                      <a:endParaRPr lang="id-ID" sz="1600" b="1" dirty="0"/>
                    </a:p>
                  </a:txBody>
                  <a:tcPr marL="84406" marR="84406"/>
                </a:tc>
              </a:tr>
              <a:tr h="370840">
                <a:tc>
                  <a:txBody>
                    <a:bodyPr/>
                    <a:lstStyle/>
                    <a:p>
                      <a:r>
                        <a:rPr lang="id-ID" sz="1600" b="1" dirty="0" smtClean="0"/>
                        <a:t>3</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smtClean="0"/>
                        <a:t>Penentuan klaster pendampingan</a:t>
                      </a:r>
                      <a:endParaRPr lang="id-ID" sz="1600" b="1" dirty="0" smtClean="0"/>
                    </a:p>
                  </a:txBody>
                  <a:tcPr marL="84406" marR="84406"/>
                </a:tc>
              </a:tr>
              <a:tr h="370840">
                <a:tc>
                  <a:txBody>
                    <a:bodyPr/>
                    <a:lstStyle/>
                    <a:p>
                      <a:r>
                        <a:rPr lang="id-ID" sz="1600" b="1" dirty="0" smtClean="0"/>
                        <a:t>4</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Mobilisasi guru pendamping</a:t>
                      </a:r>
                    </a:p>
                  </a:txBody>
                  <a:tcPr marL="84406" marR="84406"/>
                </a:tc>
              </a:tr>
            </a:tbl>
          </a:graphicData>
        </a:graphic>
      </p:graphicFrame>
      <p:sp>
        <p:nvSpPr>
          <p:cNvPr id="10" name="Down Arrow 9"/>
          <p:cNvSpPr/>
          <p:nvPr/>
        </p:nvSpPr>
        <p:spPr>
          <a:xfrm rot="10800000">
            <a:off x="3242622" y="4581128"/>
            <a:ext cx="864096" cy="288032"/>
          </a:xfrm>
          <a:prstGeom prst="down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771863204"/>
              </p:ext>
            </p:extLst>
          </p:nvPr>
        </p:nvGraphicFramePr>
        <p:xfrm>
          <a:off x="4106718" y="692696"/>
          <a:ext cx="4054604" cy="2225040"/>
        </p:xfrm>
        <a:graphic>
          <a:graphicData uri="http://schemas.openxmlformats.org/drawingml/2006/table">
            <a:tbl>
              <a:tblPr firstRow="1" bandRow="1">
                <a:tableStyleId>{7DF18680-E054-41AD-8BC1-D1AEF772440D}</a:tableStyleId>
              </a:tblPr>
              <a:tblGrid>
                <a:gridCol w="455712"/>
                <a:gridCol w="3598892"/>
              </a:tblGrid>
              <a:tr h="370840">
                <a:tc>
                  <a:txBody>
                    <a:bodyPr/>
                    <a:lstStyle/>
                    <a:p>
                      <a:r>
                        <a:rPr lang="id-ID" sz="1600" b="1" dirty="0" smtClean="0"/>
                        <a:t>No</a:t>
                      </a:r>
                      <a:endParaRPr lang="id-ID" sz="1600" b="1" dirty="0"/>
                    </a:p>
                  </a:txBody>
                  <a:tcPr marL="84406" marR="84406"/>
                </a:tc>
                <a:tc>
                  <a:txBody>
                    <a:bodyPr/>
                    <a:lstStyle/>
                    <a:p>
                      <a:r>
                        <a:rPr lang="id-ID" sz="1600" b="1" dirty="0" smtClean="0"/>
                        <a:t>Faktor</a:t>
                      </a:r>
                      <a:endParaRPr lang="id-ID" sz="1600" b="1" dirty="0"/>
                    </a:p>
                  </a:txBody>
                  <a:tcPr marL="84406" marR="84406"/>
                </a:tc>
              </a:tr>
              <a:tr h="370840">
                <a:tc>
                  <a:txBody>
                    <a:bodyPr/>
                    <a:lstStyle/>
                    <a:p>
                      <a:r>
                        <a:rPr lang="id-ID" sz="1600" b="1" dirty="0" smtClean="0"/>
                        <a:t>1</a:t>
                      </a:r>
                      <a:endParaRPr lang="id-ID" sz="1600" b="1" dirty="0"/>
                    </a:p>
                  </a:txBody>
                  <a:tcPr marL="84406" marR="84406"/>
                </a:tc>
                <a:tc>
                  <a:txBody>
                    <a:bodyPr/>
                    <a:lstStyle/>
                    <a:p>
                      <a:r>
                        <a:rPr lang="id-ID" sz="1600" b="1" dirty="0" smtClean="0"/>
                        <a:t>Jadwal pelajaran</a:t>
                      </a:r>
                      <a:endParaRPr lang="id-ID" sz="1600" b="1" dirty="0"/>
                    </a:p>
                  </a:txBody>
                  <a:tcPr marL="84406" marR="84406"/>
                </a:tc>
              </a:tr>
              <a:tr h="370840">
                <a:tc>
                  <a:txBody>
                    <a:bodyPr/>
                    <a:lstStyle/>
                    <a:p>
                      <a:r>
                        <a:rPr lang="id-ID" sz="1600" b="1" dirty="0" smtClean="0"/>
                        <a:t>2</a:t>
                      </a:r>
                      <a:endParaRPr lang="id-ID" sz="1600" b="1" dirty="0"/>
                    </a:p>
                  </a:txBody>
                  <a:tcPr marL="84406" marR="84406"/>
                </a:tc>
                <a:tc>
                  <a:txBody>
                    <a:bodyPr/>
                    <a:lstStyle/>
                    <a:p>
                      <a:r>
                        <a:rPr lang="id-ID" sz="1600" b="1" dirty="0" smtClean="0"/>
                        <a:t>Jadwal &amp; lokasi pendampingan</a:t>
                      </a:r>
                      <a:endParaRPr lang="id-ID" sz="1600" b="1" dirty="0"/>
                    </a:p>
                  </a:txBody>
                  <a:tcPr marL="84406" marR="84406"/>
                </a:tc>
              </a:tr>
              <a:tr h="370840">
                <a:tc>
                  <a:txBody>
                    <a:bodyPr/>
                    <a:lstStyle/>
                    <a:p>
                      <a:r>
                        <a:rPr lang="id-ID" sz="1600" b="1" dirty="0" smtClean="0"/>
                        <a:t>3</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Alokasi guru pendamping</a:t>
                      </a:r>
                    </a:p>
                  </a:txBody>
                  <a:tcPr marL="84406" marR="84406"/>
                </a:tc>
              </a:tr>
              <a:tr h="370840">
                <a:tc>
                  <a:txBody>
                    <a:bodyPr/>
                    <a:lstStyle/>
                    <a:p>
                      <a:r>
                        <a:rPr lang="id-ID" sz="1600" b="1" dirty="0" smtClean="0"/>
                        <a:t>4</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Pelaporan hasil pendampingan</a:t>
                      </a:r>
                    </a:p>
                  </a:txBody>
                  <a:tcPr marL="84406" marR="84406"/>
                </a:tc>
              </a:tr>
              <a:tr h="370840">
                <a:tc>
                  <a:txBody>
                    <a:bodyPr/>
                    <a:lstStyle/>
                    <a:p>
                      <a:r>
                        <a:rPr lang="id-ID" sz="1600" b="1" dirty="0" smtClean="0"/>
                        <a:t>5</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Penyiapan pengganti guru pendamping</a:t>
                      </a:r>
                    </a:p>
                  </a:txBody>
                  <a:tcPr marL="84406" marR="84406"/>
                </a:tc>
              </a:tr>
            </a:tbl>
          </a:graphicData>
        </a:graphic>
      </p:graphicFrame>
      <p:sp>
        <p:nvSpPr>
          <p:cNvPr id="16" name="Down Arrow 15"/>
          <p:cNvSpPr/>
          <p:nvPr/>
        </p:nvSpPr>
        <p:spPr>
          <a:xfrm>
            <a:off x="5170220" y="2942952"/>
            <a:ext cx="864096" cy="288032"/>
          </a:xfrm>
          <a:prstGeom prst="downArrow">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7" name="Slide Number Placeholder 2"/>
          <p:cNvSpPr txBox="1"/>
          <p:nvPr/>
        </p:nvSpPr>
        <p:spPr>
          <a:xfrm>
            <a:off x="8651878" y="6492881"/>
            <a:ext cx="492125" cy="365125"/>
          </a:xfrm>
          <a:prstGeom prst="rect">
            <a:avLst/>
          </a:prstGeom>
          <a:solidFill>
            <a:srgbClr val="800000"/>
          </a:solidFill>
          <a:ln>
            <a:noFill/>
          </a:ln>
        </p:spPr>
        <p:txBody>
          <a:bodyPr anchor="ctr"/>
          <a:lstStyle/>
          <a:p>
            <a:pPr algn="r">
              <a:defRPr/>
            </a:pPr>
            <a:fld id="{9B87A032-95A5-49D0-9B47-C8B098EED86B}" type="slidenum">
              <a:rPr lang="en-US" sz="1600" b="1">
                <a:solidFill>
                  <a:prstClr val="white"/>
                </a:solidFill>
                <a:effectLst>
                  <a:outerShdw blurRad="38100" dist="38100" dir="2700000" algn="tl">
                    <a:srgbClr val="000000"/>
                  </a:outerShdw>
                </a:effectLst>
              </a:rPr>
              <a:pPr algn="r">
                <a:defRPr/>
              </a:pPr>
              <a:t>32</a:t>
            </a:fld>
            <a:endParaRPr lang="id-ID" sz="1100" b="1"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242230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384"/>
            <a:ext cx="9144000" cy="648072"/>
          </a:xfrm>
          <a:solidFill>
            <a:schemeClr val="accent5">
              <a:lumMod val="50000"/>
            </a:schemeClr>
          </a:solidFill>
        </p:spPr>
        <p:txBody>
          <a:bodyPr>
            <a:normAutofit fontScale="90000"/>
          </a:bodyPr>
          <a:lstStyle/>
          <a:p>
            <a:r>
              <a:rPr lang="id-ID" dirty="0" smtClean="0">
                <a:solidFill>
                  <a:schemeClr val="bg1"/>
                </a:solidFill>
              </a:rPr>
              <a:t>Pemantauan dan Evaluasi (Monev)</a:t>
            </a:r>
            <a:endParaRPr lang="id-ID" dirty="0">
              <a:solidFill>
                <a:schemeClr val="bg1"/>
              </a:solidFill>
            </a:endParaRPr>
          </a:p>
        </p:txBody>
      </p:sp>
      <p:sp>
        <p:nvSpPr>
          <p:cNvPr id="12" name="Pentagon 11"/>
          <p:cNvSpPr/>
          <p:nvPr/>
        </p:nvSpPr>
        <p:spPr>
          <a:xfrm>
            <a:off x="4771407" y="3302992"/>
            <a:ext cx="1927598" cy="1296144"/>
          </a:xfrm>
          <a:prstGeom prst="homePlate">
            <a:avLst>
              <a:gd name="adj" fmla="val 2281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b="1" dirty="0" smtClean="0">
                <a:solidFill>
                  <a:prstClr val="white"/>
                </a:solidFill>
              </a:rPr>
              <a:t>PELAKSANAAN MONEV</a:t>
            </a:r>
          </a:p>
        </p:txBody>
      </p:sp>
      <p:sp>
        <p:nvSpPr>
          <p:cNvPr id="13" name="Pentagon 12"/>
          <p:cNvSpPr/>
          <p:nvPr/>
        </p:nvSpPr>
        <p:spPr>
          <a:xfrm>
            <a:off x="2749354" y="3302992"/>
            <a:ext cx="2022054" cy="1296144"/>
          </a:xfrm>
          <a:prstGeom prst="homePlate">
            <a:avLst>
              <a:gd name="adj" fmla="val 228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b="1" dirty="0" smtClean="0">
                <a:solidFill>
                  <a:prstClr val="white"/>
                </a:solidFill>
              </a:rPr>
              <a:t>PENYIAPAN</a:t>
            </a:r>
          </a:p>
          <a:p>
            <a:pPr algn="ctr"/>
            <a:r>
              <a:rPr lang="id-ID" b="1" dirty="0" smtClean="0">
                <a:solidFill>
                  <a:prstClr val="white"/>
                </a:solidFill>
              </a:rPr>
              <a:t> PETUGAS MONEV</a:t>
            </a:r>
          </a:p>
        </p:txBody>
      </p:sp>
      <p:sp>
        <p:nvSpPr>
          <p:cNvPr id="14" name="Pentagon 13"/>
          <p:cNvSpPr/>
          <p:nvPr/>
        </p:nvSpPr>
        <p:spPr>
          <a:xfrm>
            <a:off x="650334" y="3302992"/>
            <a:ext cx="2081526" cy="1296144"/>
          </a:xfrm>
          <a:prstGeom prst="homePlate">
            <a:avLst>
              <a:gd name="adj" fmla="val 29424"/>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b="1" dirty="0" smtClean="0">
                <a:solidFill>
                  <a:prstClr val="white"/>
                </a:solidFill>
              </a:rPr>
              <a:t>PENYEDIAAN ANGGARAN</a:t>
            </a:r>
            <a:endParaRPr lang="id-ID" b="1" dirty="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2931537273"/>
              </p:ext>
            </p:extLst>
          </p:nvPr>
        </p:nvGraphicFramePr>
        <p:xfrm>
          <a:off x="118582" y="692696"/>
          <a:ext cx="3389915" cy="2225040"/>
        </p:xfrm>
        <a:graphic>
          <a:graphicData uri="http://schemas.openxmlformats.org/drawingml/2006/table">
            <a:tbl>
              <a:tblPr firstRow="1" bandRow="1">
                <a:tableStyleId>{00A15C55-8517-42AA-B614-E9B94910E393}</a:tableStyleId>
              </a:tblPr>
              <a:tblGrid>
                <a:gridCol w="455712"/>
                <a:gridCol w="2934203"/>
              </a:tblGrid>
              <a:tr h="370840">
                <a:tc>
                  <a:txBody>
                    <a:bodyPr/>
                    <a:lstStyle/>
                    <a:p>
                      <a:r>
                        <a:rPr lang="id-ID" sz="1600" b="1" dirty="0" smtClean="0"/>
                        <a:t>No</a:t>
                      </a:r>
                      <a:endParaRPr lang="id-ID" sz="1600" b="1" dirty="0"/>
                    </a:p>
                  </a:txBody>
                  <a:tcPr marL="84406" marR="84406"/>
                </a:tc>
                <a:tc>
                  <a:txBody>
                    <a:bodyPr/>
                    <a:lstStyle/>
                    <a:p>
                      <a:r>
                        <a:rPr lang="id-ID" sz="1600" b="1" dirty="0" smtClean="0"/>
                        <a:t>Faktor</a:t>
                      </a:r>
                      <a:endParaRPr lang="id-ID" sz="1600" b="1" dirty="0"/>
                    </a:p>
                  </a:txBody>
                  <a:tcPr marL="84406" marR="84406"/>
                </a:tc>
              </a:tr>
              <a:tr h="370840">
                <a:tc>
                  <a:txBody>
                    <a:bodyPr/>
                    <a:lstStyle/>
                    <a:p>
                      <a:r>
                        <a:rPr lang="id-ID" sz="1600" b="1" dirty="0" smtClean="0"/>
                        <a:t>1</a:t>
                      </a:r>
                      <a:endParaRPr lang="id-ID" sz="1600" b="1" dirty="0"/>
                    </a:p>
                  </a:txBody>
                  <a:tcPr marL="84406" marR="84406"/>
                </a:tc>
                <a:tc>
                  <a:txBody>
                    <a:bodyPr/>
                    <a:lstStyle/>
                    <a:p>
                      <a:r>
                        <a:rPr lang="id-ID" sz="1600" b="1" dirty="0" smtClean="0"/>
                        <a:t>Data sekolah, guru, </a:t>
                      </a:r>
                      <a:r>
                        <a:rPr lang="id-ID" sz="1600" b="1" baseline="0" dirty="0" smtClean="0"/>
                        <a:t>siswa, buku</a:t>
                      </a:r>
                      <a:endParaRPr lang="id-ID" sz="1600" b="1" dirty="0"/>
                    </a:p>
                  </a:txBody>
                  <a:tcPr marL="84406" marR="84406"/>
                </a:tc>
              </a:tr>
              <a:tr h="370840">
                <a:tc>
                  <a:txBody>
                    <a:bodyPr/>
                    <a:lstStyle/>
                    <a:p>
                      <a:r>
                        <a:rPr lang="id-ID" sz="1600" b="1" dirty="0" smtClean="0"/>
                        <a:t>2</a:t>
                      </a:r>
                      <a:endParaRPr lang="id-ID" sz="1600" b="1" dirty="0"/>
                    </a:p>
                  </a:txBody>
                  <a:tcPr marL="84406" marR="84406"/>
                </a:tc>
                <a:tc>
                  <a:txBody>
                    <a:bodyPr/>
                    <a:lstStyle/>
                    <a:p>
                      <a:r>
                        <a:rPr lang="id-ID" sz="1600" b="1" dirty="0" smtClean="0"/>
                        <a:t>Model monev</a:t>
                      </a:r>
                      <a:endParaRPr lang="id-ID" sz="1600" b="1" dirty="0"/>
                    </a:p>
                  </a:txBody>
                  <a:tcPr marL="84406" marR="84406"/>
                </a:tc>
              </a:tr>
              <a:tr h="370840">
                <a:tc>
                  <a:txBody>
                    <a:bodyPr/>
                    <a:lstStyle/>
                    <a:p>
                      <a:r>
                        <a:rPr lang="id-ID" sz="1600" b="1" dirty="0" smtClean="0"/>
                        <a:t>3</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Kebutuhan UIK Daerah</a:t>
                      </a:r>
                    </a:p>
                  </a:txBody>
                  <a:tcPr marL="84406" marR="84406"/>
                </a:tc>
              </a:tr>
              <a:tr h="370840">
                <a:tc>
                  <a:txBody>
                    <a:bodyPr/>
                    <a:lstStyle/>
                    <a:p>
                      <a:r>
                        <a:rPr lang="id-ID" sz="1600" b="1" dirty="0" smtClean="0"/>
                        <a:t>4</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Komposisi biaya pusat-daerah</a:t>
                      </a:r>
                    </a:p>
                  </a:txBody>
                  <a:tcPr marL="84406" marR="84406"/>
                </a:tc>
              </a:tr>
              <a:tr h="370840">
                <a:tc>
                  <a:txBody>
                    <a:bodyPr/>
                    <a:lstStyle/>
                    <a:p>
                      <a:r>
                        <a:rPr lang="id-ID" sz="1600" b="1" dirty="0" smtClean="0"/>
                        <a:t>5</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Surat edaran</a:t>
                      </a:r>
                    </a:p>
                  </a:txBody>
                  <a:tcPr marL="84406" marR="84406"/>
                </a:tc>
              </a:tr>
            </a:tbl>
          </a:graphicData>
        </a:graphic>
      </p:graphicFrame>
      <p:sp>
        <p:nvSpPr>
          <p:cNvPr id="8" name="Down Arrow 7"/>
          <p:cNvSpPr/>
          <p:nvPr/>
        </p:nvSpPr>
        <p:spPr>
          <a:xfrm>
            <a:off x="1182085" y="2924944"/>
            <a:ext cx="864096" cy="288032"/>
          </a:xfrm>
          <a:prstGeom prst="down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2584609569"/>
              </p:ext>
            </p:extLst>
          </p:nvPr>
        </p:nvGraphicFramePr>
        <p:xfrm>
          <a:off x="1514430" y="4887168"/>
          <a:ext cx="4320480" cy="1854200"/>
        </p:xfrm>
        <a:graphic>
          <a:graphicData uri="http://schemas.openxmlformats.org/drawingml/2006/table">
            <a:tbl>
              <a:tblPr firstRow="1" bandRow="1">
                <a:tableStyleId>{5C22544A-7EE6-4342-B048-85BDC9FD1C3A}</a:tableStyleId>
              </a:tblPr>
              <a:tblGrid>
                <a:gridCol w="455712"/>
                <a:gridCol w="3864768"/>
              </a:tblGrid>
              <a:tr h="370840">
                <a:tc>
                  <a:txBody>
                    <a:bodyPr/>
                    <a:lstStyle/>
                    <a:p>
                      <a:r>
                        <a:rPr lang="id-ID" sz="1600" b="1" dirty="0" smtClean="0"/>
                        <a:t>No</a:t>
                      </a:r>
                      <a:endParaRPr lang="id-ID" sz="1600" b="1" dirty="0"/>
                    </a:p>
                  </a:txBody>
                  <a:tcPr marL="84406" marR="84406"/>
                </a:tc>
                <a:tc>
                  <a:txBody>
                    <a:bodyPr/>
                    <a:lstStyle/>
                    <a:p>
                      <a:r>
                        <a:rPr lang="id-ID" sz="1600" b="1" dirty="0" smtClean="0"/>
                        <a:t>Faktor</a:t>
                      </a:r>
                      <a:endParaRPr lang="id-ID" sz="1600" b="1" dirty="0"/>
                    </a:p>
                  </a:txBody>
                  <a:tcPr marL="84406" marR="84406"/>
                </a:tc>
              </a:tr>
              <a:tr h="370840">
                <a:tc>
                  <a:txBody>
                    <a:bodyPr/>
                    <a:lstStyle/>
                    <a:p>
                      <a:r>
                        <a:rPr lang="id-ID" sz="1600" b="1" dirty="0" smtClean="0"/>
                        <a:t>1</a:t>
                      </a:r>
                      <a:endParaRPr lang="id-ID" sz="1600" b="1" dirty="0"/>
                    </a:p>
                  </a:txBody>
                  <a:tcPr marL="84406" marR="84406"/>
                </a:tc>
                <a:tc>
                  <a:txBody>
                    <a:bodyPr/>
                    <a:lstStyle/>
                    <a:p>
                      <a:r>
                        <a:rPr lang="id-ID" sz="1600" b="1" dirty="0" smtClean="0"/>
                        <a:t>Penyiapan materi,</a:t>
                      </a:r>
                      <a:r>
                        <a:rPr lang="id-ID" sz="1600" b="1" baseline="0" dirty="0" smtClean="0"/>
                        <a:t> juknis</a:t>
                      </a:r>
                      <a:r>
                        <a:rPr lang="id-ID" sz="1600" b="1" dirty="0" smtClean="0"/>
                        <a:t> dan form monev</a:t>
                      </a:r>
                      <a:endParaRPr lang="id-ID" sz="1600" b="1" dirty="0"/>
                    </a:p>
                  </a:txBody>
                  <a:tcPr marL="84406" marR="84406"/>
                </a:tc>
              </a:tr>
              <a:tr h="370840">
                <a:tc>
                  <a:txBody>
                    <a:bodyPr/>
                    <a:lstStyle/>
                    <a:p>
                      <a:r>
                        <a:rPr lang="id-ID" sz="1600" b="1" dirty="0" smtClean="0"/>
                        <a:t>2</a:t>
                      </a:r>
                      <a:endParaRPr lang="id-ID" sz="1600" b="1" dirty="0"/>
                    </a:p>
                  </a:txBody>
                  <a:tcPr marL="84406" marR="84406"/>
                </a:tc>
                <a:tc>
                  <a:txBody>
                    <a:bodyPr/>
                    <a:lstStyle/>
                    <a:p>
                      <a:r>
                        <a:rPr lang="id-ID" sz="1600" b="1" dirty="0" smtClean="0"/>
                        <a:t>Pemilihan pelatih</a:t>
                      </a:r>
                      <a:r>
                        <a:rPr lang="id-ID" sz="1600" b="1" baseline="0" dirty="0" smtClean="0"/>
                        <a:t> monev</a:t>
                      </a:r>
                      <a:endParaRPr lang="id-ID" sz="1600" b="1" dirty="0"/>
                    </a:p>
                  </a:txBody>
                  <a:tcPr marL="84406" marR="84406"/>
                </a:tc>
              </a:tr>
              <a:tr h="370840">
                <a:tc>
                  <a:txBody>
                    <a:bodyPr/>
                    <a:lstStyle/>
                    <a:p>
                      <a:r>
                        <a:rPr lang="id-ID" sz="1600" b="1" dirty="0" smtClean="0"/>
                        <a:t>3</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Penentuan klaster</a:t>
                      </a:r>
                    </a:p>
                  </a:txBody>
                  <a:tcPr marL="84406" marR="84406"/>
                </a:tc>
              </a:tr>
              <a:tr h="370840">
                <a:tc>
                  <a:txBody>
                    <a:bodyPr/>
                    <a:lstStyle/>
                    <a:p>
                      <a:r>
                        <a:rPr lang="id-ID" sz="1600" b="1" dirty="0" smtClean="0"/>
                        <a:t>4</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Penentuan petugas monev</a:t>
                      </a:r>
                    </a:p>
                  </a:txBody>
                  <a:tcPr marL="84406" marR="84406"/>
                </a:tc>
              </a:tr>
            </a:tbl>
          </a:graphicData>
        </a:graphic>
      </p:graphicFrame>
      <p:sp>
        <p:nvSpPr>
          <p:cNvPr id="10" name="Down Arrow 9"/>
          <p:cNvSpPr/>
          <p:nvPr/>
        </p:nvSpPr>
        <p:spPr>
          <a:xfrm rot="10800000">
            <a:off x="3242622" y="4599136"/>
            <a:ext cx="864096" cy="288032"/>
          </a:xfrm>
          <a:prstGeom prst="down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307578969"/>
              </p:ext>
            </p:extLst>
          </p:nvPr>
        </p:nvGraphicFramePr>
        <p:xfrm>
          <a:off x="4239655" y="1081544"/>
          <a:ext cx="2791695" cy="1752600"/>
        </p:xfrm>
        <a:graphic>
          <a:graphicData uri="http://schemas.openxmlformats.org/drawingml/2006/table">
            <a:tbl>
              <a:tblPr firstRow="1" bandRow="1">
                <a:tableStyleId>{7DF18680-E054-41AD-8BC1-D1AEF772440D}</a:tableStyleId>
              </a:tblPr>
              <a:tblGrid>
                <a:gridCol w="455712"/>
                <a:gridCol w="2335983"/>
              </a:tblGrid>
              <a:tr h="370840">
                <a:tc>
                  <a:txBody>
                    <a:bodyPr/>
                    <a:lstStyle/>
                    <a:p>
                      <a:r>
                        <a:rPr lang="id-ID" sz="1800" b="1" dirty="0" smtClean="0"/>
                        <a:t>No</a:t>
                      </a:r>
                      <a:endParaRPr lang="id-ID" sz="1800" b="1" dirty="0"/>
                    </a:p>
                  </a:txBody>
                  <a:tcPr marL="84406" marR="84406"/>
                </a:tc>
                <a:tc>
                  <a:txBody>
                    <a:bodyPr/>
                    <a:lstStyle/>
                    <a:p>
                      <a:r>
                        <a:rPr lang="id-ID" sz="1800" b="1" dirty="0" smtClean="0"/>
                        <a:t>Faktor</a:t>
                      </a:r>
                      <a:endParaRPr lang="id-ID" sz="1800" b="1" dirty="0"/>
                    </a:p>
                  </a:txBody>
                  <a:tcPr marL="84406" marR="84406"/>
                </a:tc>
              </a:tr>
              <a:tr h="370840">
                <a:tc>
                  <a:txBody>
                    <a:bodyPr/>
                    <a:lstStyle/>
                    <a:p>
                      <a:r>
                        <a:rPr lang="id-ID" sz="1800" b="1" dirty="0" smtClean="0"/>
                        <a:t>1</a:t>
                      </a:r>
                      <a:endParaRPr lang="id-ID" sz="1800" b="1" dirty="0"/>
                    </a:p>
                  </a:txBody>
                  <a:tcPr marL="84406" marR="84406"/>
                </a:tc>
                <a:tc>
                  <a:txBody>
                    <a:bodyPr/>
                    <a:lstStyle/>
                    <a:p>
                      <a:r>
                        <a:rPr lang="id-ID" sz="1800" b="1" dirty="0" smtClean="0"/>
                        <a:t>Jadwal monev</a:t>
                      </a:r>
                      <a:endParaRPr lang="id-ID" sz="1800" b="1" dirty="0"/>
                    </a:p>
                  </a:txBody>
                  <a:tcPr marL="84406" marR="84406"/>
                </a:tc>
              </a:tr>
              <a:tr h="370840">
                <a:tc>
                  <a:txBody>
                    <a:bodyPr/>
                    <a:lstStyle/>
                    <a:p>
                      <a:r>
                        <a:rPr lang="id-ID" sz="1800" b="1" dirty="0" smtClean="0"/>
                        <a:t>2</a:t>
                      </a:r>
                      <a:endParaRPr lang="id-ID" sz="18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800" b="1" dirty="0" smtClean="0"/>
                        <a:t>Alokasi</a:t>
                      </a:r>
                      <a:r>
                        <a:rPr lang="id-ID" sz="1800" b="1" baseline="0" dirty="0" smtClean="0"/>
                        <a:t> petugas </a:t>
                      </a:r>
                      <a:r>
                        <a:rPr lang="id-ID" sz="1800" b="1" dirty="0" smtClean="0"/>
                        <a:t>monev</a:t>
                      </a:r>
                    </a:p>
                  </a:txBody>
                  <a:tcPr marL="84406" marR="84406"/>
                </a:tc>
              </a:tr>
              <a:tr h="370840">
                <a:tc>
                  <a:txBody>
                    <a:bodyPr/>
                    <a:lstStyle/>
                    <a:p>
                      <a:r>
                        <a:rPr lang="id-ID" sz="1800" b="1" dirty="0" smtClean="0"/>
                        <a:t>3</a:t>
                      </a:r>
                      <a:endParaRPr lang="id-ID" sz="1800" b="1" dirty="0"/>
                    </a:p>
                  </a:txBody>
                  <a:tcPr marL="84406" marR="84406"/>
                </a:tc>
                <a:tc>
                  <a:txBody>
                    <a:bodyPr/>
                    <a:lstStyle/>
                    <a:p>
                      <a:r>
                        <a:rPr lang="id-ID" sz="1800" b="1" dirty="0" smtClean="0"/>
                        <a:t>Pelaporan hasil monev</a:t>
                      </a:r>
                      <a:endParaRPr lang="id-ID" sz="1800" b="1" dirty="0"/>
                    </a:p>
                  </a:txBody>
                  <a:tcPr marL="84406" marR="84406"/>
                </a:tc>
              </a:tr>
            </a:tbl>
          </a:graphicData>
        </a:graphic>
      </p:graphicFrame>
      <p:sp>
        <p:nvSpPr>
          <p:cNvPr id="16" name="Down Arrow 15"/>
          <p:cNvSpPr/>
          <p:nvPr/>
        </p:nvSpPr>
        <p:spPr>
          <a:xfrm>
            <a:off x="5170220" y="2852936"/>
            <a:ext cx="864096" cy="288032"/>
          </a:xfrm>
          <a:prstGeom prst="downArrow">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7" name="Pentagon 16"/>
          <p:cNvSpPr/>
          <p:nvPr/>
        </p:nvSpPr>
        <p:spPr>
          <a:xfrm>
            <a:off x="6699005" y="3302992"/>
            <a:ext cx="1927599" cy="1296144"/>
          </a:xfrm>
          <a:prstGeom prst="homePlate">
            <a:avLst>
              <a:gd name="adj" fmla="val 29424"/>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solidFill>
                  <a:prstClr val="white"/>
                </a:solidFill>
              </a:rPr>
              <a:t>TINDAK LANJUT MONEV</a:t>
            </a:r>
            <a:endParaRPr lang="id-ID" b="1" dirty="0">
              <a:solidFill>
                <a:prstClr val="white"/>
              </a:solidFill>
            </a:endParaRPr>
          </a:p>
        </p:txBody>
      </p:sp>
      <p:graphicFrame>
        <p:nvGraphicFramePr>
          <p:cNvPr id="18" name="Table 17"/>
          <p:cNvGraphicFramePr>
            <a:graphicFrameLocks noGrp="1"/>
          </p:cNvGraphicFramePr>
          <p:nvPr>
            <p:extLst>
              <p:ext uri="{D42A27DB-BD31-4B8C-83A1-F6EECF244321}">
                <p14:modId xmlns:p14="http://schemas.microsoft.com/office/powerpoint/2010/main" val="92010018"/>
              </p:ext>
            </p:extLst>
          </p:nvPr>
        </p:nvGraphicFramePr>
        <p:xfrm>
          <a:off x="6167254" y="4905712"/>
          <a:ext cx="2858164" cy="1691640"/>
        </p:xfrm>
        <a:graphic>
          <a:graphicData uri="http://schemas.openxmlformats.org/drawingml/2006/table">
            <a:tbl>
              <a:tblPr firstRow="1" bandRow="1">
                <a:tableStyleId>{F5AB1C69-6EDB-4FF4-983F-18BD219EF322}</a:tableStyleId>
              </a:tblPr>
              <a:tblGrid>
                <a:gridCol w="455712"/>
                <a:gridCol w="2402452"/>
              </a:tblGrid>
              <a:tr h="370840">
                <a:tc>
                  <a:txBody>
                    <a:bodyPr/>
                    <a:lstStyle/>
                    <a:p>
                      <a:r>
                        <a:rPr lang="id-ID" sz="1600" b="1" dirty="0" smtClean="0"/>
                        <a:t>No</a:t>
                      </a:r>
                      <a:endParaRPr lang="id-ID" sz="1600" b="1" dirty="0"/>
                    </a:p>
                  </a:txBody>
                  <a:tcPr marL="84406" marR="84406"/>
                </a:tc>
                <a:tc>
                  <a:txBody>
                    <a:bodyPr/>
                    <a:lstStyle/>
                    <a:p>
                      <a:r>
                        <a:rPr lang="id-ID" sz="1600" b="1" dirty="0" smtClean="0"/>
                        <a:t>Faktor</a:t>
                      </a:r>
                      <a:endParaRPr lang="id-ID" sz="1600" b="1" dirty="0"/>
                    </a:p>
                  </a:txBody>
                  <a:tcPr marL="84406" marR="84406"/>
                </a:tc>
              </a:tr>
              <a:tr h="370840">
                <a:tc>
                  <a:txBody>
                    <a:bodyPr/>
                    <a:lstStyle/>
                    <a:p>
                      <a:r>
                        <a:rPr lang="id-ID" sz="1600" b="1" dirty="0" smtClean="0"/>
                        <a:t>1</a:t>
                      </a:r>
                      <a:endParaRPr lang="id-ID" sz="1600" b="1" dirty="0"/>
                    </a:p>
                  </a:txBody>
                  <a:tcPr marL="84406" marR="84406"/>
                </a:tc>
                <a:tc>
                  <a:txBody>
                    <a:bodyPr/>
                    <a:lstStyle/>
                    <a:p>
                      <a:r>
                        <a:rPr lang="id-ID" sz="1600" b="1" dirty="0" smtClean="0"/>
                        <a:t>Pengolahan hasil monev</a:t>
                      </a:r>
                      <a:endParaRPr lang="id-ID" sz="1600" b="1" dirty="0"/>
                    </a:p>
                  </a:txBody>
                  <a:tcPr marL="84406" marR="84406"/>
                </a:tc>
              </a:tr>
              <a:tr h="370840">
                <a:tc>
                  <a:txBody>
                    <a:bodyPr/>
                    <a:lstStyle/>
                    <a:p>
                      <a:r>
                        <a:rPr lang="id-ID" sz="1600" b="1" dirty="0" smtClean="0"/>
                        <a:t>2</a:t>
                      </a:r>
                      <a:endParaRPr lang="id-ID" sz="1600" b="1" dirty="0"/>
                    </a:p>
                  </a:txBody>
                  <a:tcPr marL="84406" marR="84406"/>
                </a:tc>
                <a:tc>
                  <a:txBody>
                    <a:bodyPr/>
                    <a:lstStyle/>
                    <a:p>
                      <a:r>
                        <a:rPr lang="id-ID" sz="1600" b="1" dirty="0" smtClean="0"/>
                        <a:t>Pembahasan hasil monev</a:t>
                      </a:r>
                      <a:endParaRPr lang="id-ID" sz="1600" b="1" dirty="0"/>
                    </a:p>
                  </a:txBody>
                  <a:tcPr marL="84406" marR="84406"/>
                </a:tc>
              </a:tr>
              <a:tr h="370840">
                <a:tc>
                  <a:txBody>
                    <a:bodyPr/>
                    <a:lstStyle/>
                    <a:p>
                      <a:r>
                        <a:rPr lang="id-ID" sz="1600" b="1" dirty="0" smtClean="0"/>
                        <a:t>3</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Perumusan</a:t>
                      </a:r>
                      <a:r>
                        <a:rPr lang="id-ID" sz="1600" b="1" baseline="0" dirty="0" smtClean="0"/>
                        <a:t> kebijakan implementasi</a:t>
                      </a:r>
                      <a:endParaRPr lang="id-ID" sz="1600" b="1" dirty="0" smtClean="0"/>
                    </a:p>
                  </a:txBody>
                  <a:tcPr marL="84406" marR="84406"/>
                </a:tc>
              </a:tr>
            </a:tbl>
          </a:graphicData>
        </a:graphic>
      </p:graphicFrame>
      <p:sp>
        <p:nvSpPr>
          <p:cNvPr id="19" name="Down Arrow 18"/>
          <p:cNvSpPr/>
          <p:nvPr/>
        </p:nvSpPr>
        <p:spPr>
          <a:xfrm rot="10800000">
            <a:off x="7164288" y="4599136"/>
            <a:ext cx="864096" cy="288032"/>
          </a:xfrm>
          <a:prstGeom prst="downArrow">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20" name="Slide Number Placeholder 2"/>
          <p:cNvSpPr txBox="1"/>
          <p:nvPr/>
        </p:nvSpPr>
        <p:spPr>
          <a:xfrm>
            <a:off x="8651878" y="6492881"/>
            <a:ext cx="492125" cy="365125"/>
          </a:xfrm>
          <a:prstGeom prst="rect">
            <a:avLst/>
          </a:prstGeom>
          <a:solidFill>
            <a:srgbClr val="800000"/>
          </a:solidFill>
          <a:ln>
            <a:noFill/>
          </a:ln>
        </p:spPr>
        <p:txBody>
          <a:bodyPr anchor="ctr"/>
          <a:lstStyle/>
          <a:p>
            <a:pPr algn="r">
              <a:defRPr/>
            </a:pPr>
            <a:fld id="{9B87A032-95A5-49D0-9B47-C8B098EED86B}" type="slidenum">
              <a:rPr lang="en-US" sz="1600" b="1">
                <a:solidFill>
                  <a:prstClr val="white"/>
                </a:solidFill>
                <a:effectLst>
                  <a:outerShdw blurRad="38100" dist="38100" dir="2700000" algn="tl">
                    <a:srgbClr val="000000"/>
                  </a:outerShdw>
                </a:effectLst>
              </a:rPr>
              <a:pPr algn="r">
                <a:defRPr/>
              </a:pPr>
              <a:t>33</a:t>
            </a:fld>
            <a:endParaRPr lang="id-ID" sz="1100" b="1"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152148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384"/>
            <a:ext cx="9144000" cy="648072"/>
          </a:xfrm>
          <a:solidFill>
            <a:schemeClr val="accent5"/>
          </a:solidFill>
        </p:spPr>
        <p:txBody>
          <a:bodyPr>
            <a:normAutofit fontScale="90000"/>
          </a:bodyPr>
          <a:lstStyle/>
          <a:p>
            <a:r>
              <a:rPr lang="id-ID" dirty="0" smtClean="0">
                <a:solidFill>
                  <a:schemeClr val="bg1"/>
                </a:solidFill>
              </a:rPr>
              <a:t>Penganggaran Pengadaan Buku</a:t>
            </a:r>
            <a:endParaRPr lang="id-ID" dirty="0">
              <a:solidFill>
                <a:schemeClr val="bg1"/>
              </a:solidFill>
            </a:endParaRPr>
          </a:p>
        </p:txBody>
      </p:sp>
      <p:sp>
        <p:nvSpPr>
          <p:cNvPr id="5" name="Pentagon 4"/>
          <p:cNvSpPr/>
          <p:nvPr/>
        </p:nvSpPr>
        <p:spPr>
          <a:xfrm>
            <a:off x="179518" y="2420888"/>
            <a:ext cx="2088232" cy="1008112"/>
          </a:xfrm>
          <a:prstGeom prst="homePlate">
            <a:avLst>
              <a:gd name="adj" fmla="val 191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Naskah Buku Siap Cetak</a:t>
            </a:r>
            <a:endParaRPr lang="id-ID" sz="2400" dirty="0">
              <a:solidFill>
                <a:prstClr val="white"/>
              </a:solidFill>
            </a:endParaRPr>
          </a:p>
        </p:txBody>
      </p:sp>
      <p:sp>
        <p:nvSpPr>
          <p:cNvPr id="6" name="Rectangle 5"/>
          <p:cNvSpPr/>
          <p:nvPr/>
        </p:nvSpPr>
        <p:spPr>
          <a:xfrm>
            <a:off x="4139954" y="908720"/>
            <a:ext cx="201622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solidFill>
                  <a:prstClr val="white"/>
                </a:solidFill>
              </a:rPr>
              <a:t>Data Siswa </a:t>
            </a:r>
          </a:p>
          <a:p>
            <a:pPr algn="ctr"/>
            <a:r>
              <a:rPr lang="id-ID" sz="2800" dirty="0" smtClean="0">
                <a:solidFill>
                  <a:prstClr val="white"/>
                </a:solidFill>
              </a:rPr>
              <a:t>Per Rombel</a:t>
            </a:r>
            <a:endParaRPr lang="id-ID" sz="2800" dirty="0">
              <a:solidFill>
                <a:prstClr val="white"/>
              </a:solidFill>
            </a:endParaRPr>
          </a:p>
        </p:txBody>
      </p:sp>
      <p:sp>
        <p:nvSpPr>
          <p:cNvPr id="7" name="Chevron 6"/>
          <p:cNvSpPr/>
          <p:nvPr/>
        </p:nvSpPr>
        <p:spPr>
          <a:xfrm>
            <a:off x="2195736" y="2420888"/>
            <a:ext cx="2088232" cy="1008112"/>
          </a:xfrm>
          <a:prstGeom prst="chevron">
            <a:avLst>
              <a:gd name="adj" fmla="val 15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Perhitungan </a:t>
            </a:r>
          </a:p>
          <a:p>
            <a:pPr algn="ctr"/>
            <a:r>
              <a:rPr lang="id-ID" sz="2400" dirty="0" smtClean="0">
                <a:solidFill>
                  <a:prstClr val="white"/>
                </a:solidFill>
              </a:rPr>
              <a:t>HPS/HET</a:t>
            </a:r>
            <a:endParaRPr lang="id-ID" sz="2400" dirty="0">
              <a:solidFill>
                <a:prstClr val="white"/>
              </a:solidFill>
            </a:endParaRPr>
          </a:p>
        </p:txBody>
      </p:sp>
      <p:sp>
        <p:nvSpPr>
          <p:cNvPr id="9" name="Chevron 8"/>
          <p:cNvSpPr/>
          <p:nvPr/>
        </p:nvSpPr>
        <p:spPr>
          <a:xfrm>
            <a:off x="4211966" y="2420888"/>
            <a:ext cx="2016224" cy="1008112"/>
          </a:xfrm>
          <a:prstGeom prst="chevron">
            <a:avLst>
              <a:gd name="adj" fmla="val 150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Kebutuhan Anggaran Per Rombel</a:t>
            </a:r>
            <a:endParaRPr lang="id-ID" sz="2400" dirty="0">
              <a:solidFill>
                <a:prstClr val="white"/>
              </a:solidFill>
            </a:endParaRPr>
          </a:p>
        </p:txBody>
      </p:sp>
      <p:sp>
        <p:nvSpPr>
          <p:cNvPr id="11" name="Chevron 10"/>
          <p:cNvSpPr/>
          <p:nvPr/>
        </p:nvSpPr>
        <p:spPr>
          <a:xfrm>
            <a:off x="6156176" y="2420888"/>
            <a:ext cx="2016224" cy="1008112"/>
          </a:xfrm>
          <a:prstGeom prst="chevron">
            <a:avLst>
              <a:gd name="adj" fmla="val 15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Kebutuhan Anggaran Per Sekolah</a:t>
            </a:r>
            <a:endParaRPr lang="id-ID" sz="2400" dirty="0">
              <a:solidFill>
                <a:prstClr val="white"/>
              </a:solidFill>
            </a:endParaRPr>
          </a:p>
        </p:txBody>
      </p:sp>
      <p:sp>
        <p:nvSpPr>
          <p:cNvPr id="26" name="Rectangle 25"/>
          <p:cNvSpPr/>
          <p:nvPr/>
        </p:nvSpPr>
        <p:spPr>
          <a:xfrm>
            <a:off x="2051722" y="908720"/>
            <a:ext cx="144016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dirty="0" smtClean="0">
                <a:solidFill>
                  <a:prstClr val="white"/>
                </a:solidFill>
              </a:rPr>
              <a:t>Dapodik</a:t>
            </a:r>
            <a:endParaRPr lang="id-ID" sz="2800" dirty="0">
              <a:solidFill>
                <a:prstClr val="white"/>
              </a:solidFill>
            </a:endParaRPr>
          </a:p>
        </p:txBody>
      </p:sp>
      <p:sp>
        <p:nvSpPr>
          <p:cNvPr id="32" name="Rectangle 31"/>
          <p:cNvSpPr/>
          <p:nvPr/>
        </p:nvSpPr>
        <p:spPr>
          <a:xfrm>
            <a:off x="2915816" y="4077072"/>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Kebutuhan Anggaran Per Sekolah Semester I</a:t>
            </a:r>
            <a:endParaRPr lang="id-ID" sz="2400" dirty="0">
              <a:solidFill>
                <a:prstClr val="white"/>
              </a:solidFill>
            </a:endParaRPr>
          </a:p>
        </p:txBody>
      </p:sp>
      <p:sp>
        <p:nvSpPr>
          <p:cNvPr id="33" name="Rectangle 32"/>
          <p:cNvSpPr/>
          <p:nvPr/>
        </p:nvSpPr>
        <p:spPr>
          <a:xfrm>
            <a:off x="6156176" y="4077072"/>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Kebutuhan Anggaran Per Sekolah Semester II</a:t>
            </a:r>
            <a:endParaRPr lang="id-ID" sz="2400" dirty="0">
              <a:solidFill>
                <a:prstClr val="white"/>
              </a:solidFill>
            </a:endParaRPr>
          </a:p>
        </p:txBody>
      </p:sp>
      <p:cxnSp>
        <p:nvCxnSpPr>
          <p:cNvPr id="49" name="Elbow Connector 48"/>
          <p:cNvCxnSpPr>
            <a:stCxn id="11" idx="2"/>
            <a:endCxn id="32" idx="0"/>
          </p:cNvCxnSpPr>
          <p:nvPr/>
        </p:nvCxnSpPr>
        <p:spPr>
          <a:xfrm rot="5400000">
            <a:off x="5323799" y="2317161"/>
            <a:ext cx="648072" cy="287175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1" name="Elbow Connector 50"/>
          <p:cNvCxnSpPr>
            <a:stCxn id="11" idx="2"/>
            <a:endCxn id="33" idx="0"/>
          </p:cNvCxnSpPr>
          <p:nvPr/>
        </p:nvCxnSpPr>
        <p:spPr>
          <a:xfrm rot="16200000" flipH="1">
            <a:off x="6943979" y="3568731"/>
            <a:ext cx="648072" cy="36861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52" name="Rectangle 51"/>
          <p:cNvSpPr/>
          <p:nvPr/>
        </p:nvSpPr>
        <p:spPr>
          <a:xfrm>
            <a:off x="179512" y="5661248"/>
            <a:ext cx="180020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Dari 5% Dana BOS</a:t>
            </a:r>
            <a:endParaRPr lang="id-ID" sz="2400" dirty="0">
              <a:solidFill>
                <a:prstClr val="white"/>
              </a:solidFill>
            </a:endParaRPr>
          </a:p>
        </p:txBody>
      </p:sp>
      <p:cxnSp>
        <p:nvCxnSpPr>
          <p:cNvPr id="54" name="Elbow Connector 53"/>
          <p:cNvCxnSpPr>
            <a:stCxn id="32" idx="2"/>
            <a:endCxn id="52" idx="0"/>
          </p:cNvCxnSpPr>
          <p:nvPr/>
        </p:nvCxnSpPr>
        <p:spPr>
          <a:xfrm rot="5400000">
            <a:off x="2357754" y="3807051"/>
            <a:ext cx="576064" cy="3132348"/>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56" name="Rectangle 55"/>
          <p:cNvSpPr/>
          <p:nvPr/>
        </p:nvSpPr>
        <p:spPr>
          <a:xfrm>
            <a:off x="2843808" y="5661248"/>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Kekurangannya </a:t>
            </a:r>
            <a:r>
              <a:rPr lang="id-ID" sz="2400" dirty="0">
                <a:solidFill>
                  <a:prstClr val="white"/>
                </a:solidFill>
              </a:rPr>
              <a:t>d</a:t>
            </a:r>
            <a:r>
              <a:rPr lang="id-ID" sz="2400" dirty="0" smtClean="0">
                <a:solidFill>
                  <a:prstClr val="white"/>
                </a:solidFill>
              </a:rPr>
              <a:t>ari BOS Buku</a:t>
            </a:r>
            <a:endParaRPr lang="id-ID" sz="2400" dirty="0">
              <a:solidFill>
                <a:prstClr val="white"/>
              </a:solidFill>
            </a:endParaRPr>
          </a:p>
        </p:txBody>
      </p:sp>
      <p:cxnSp>
        <p:nvCxnSpPr>
          <p:cNvPr id="58" name="Straight Arrow Connector 57"/>
          <p:cNvCxnSpPr>
            <a:stCxn id="52" idx="3"/>
            <a:endCxn id="56" idx="1"/>
          </p:cNvCxnSpPr>
          <p:nvPr/>
        </p:nvCxnSpPr>
        <p:spPr>
          <a:xfrm>
            <a:off x="1979712" y="6165304"/>
            <a:ext cx="86409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6" name="Rectangle 65"/>
          <p:cNvSpPr/>
          <p:nvPr/>
        </p:nvSpPr>
        <p:spPr>
          <a:xfrm>
            <a:off x="6156176" y="5661248"/>
            <a:ext cx="2592288"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Dari DAK atau Pemda (NonDAK)</a:t>
            </a:r>
            <a:endParaRPr lang="id-ID" sz="2400" dirty="0">
              <a:solidFill>
                <a:prstClr val="white"/>
              </a:solidFill>
            </a:endParaRPr>
          </a:p>
        </p:txBody>
      </p:sp>
      <p:cxnSp>
        <p:nvCxnSpPr>
          <p:cNvPr id="68" name="Straight Arrow Connector 67"/>
          <p:cNvCxnSpPr>
            <a:stCxn id="33" idx="2"/>
            <a:endCxn id="66" idx="0"/>
          </p:cNvCxnSpPr>
          <p:nvPr/>
        </p:nvCxnSpPr>
        <p:spPr>
          <a:xfrm>
            <a:off x="7452320" y="5085184"/>
            <a:ext cx="0" cy="576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69" name="Rectangle 68"/>
          <p:cNvSpPr/>
          <p:nvPr/>
        </p:nvSpPr>
        <p:spPr>
          <a:xfrm>
            <a:off x="179518" y="908720"/>
            <a:ext cx="144016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Pengisian Data</a:t>
            </a:r>
            <a:endParaRPr lang="id-ID" sz="2400" dirty="0">
              <a:solidFill>
                <a:prstClr val="white"/>
              </a:solidFill>
            </a:endParaRPr>
          </a:p>
        </p:txBody>
      </p:sp>
      <p:cxnSp>
        <p:nvCxnSpPr>
          <p:cNvPr id="71" name="Straight Arrow Connector 70"/>
          <p:cNvCxnSpPr>
            <a:stCxn id="69" idx="3"/>
            <a:endCxn id="26" idx="1"/>
          </p:cNvCxnSpPr>
          <p:nvPr/>
        </p:nvCxnSpPr>
        <p:spPr>
          <a:xfrm>
            <a:off x="1619672" y="1340768"/>
            <a:ext cx="43204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2" name="Straight Arrow Connector 71"/>
          <p:cNvCxnSpPr>
            <a:stCxn id="26" idx="3"/>
            <a:endCxn id="6" idx="1"/>
          </p:cNvCxnSpPr>
          <p:nvPr/>
        </p:nvCxnSpPr>
        <p:spPr>
          <a:xfrm>
            <a:off x="3491880" y="1340768"/>
            <a:ext cx="64807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6" name="Straight Arrow Connector 75"/>
          <p:cNvCxnSpPr>
            <a:stCxn id="6" idx="2"/>
            <a:endCxn id="9" idx="0"/>
          </p:cNvCxnSpPr>
          <p:nvPr/>
        </p:nvCxnSpPr>
        <p:spPr>
          <a:xfrm flipH="1">
            <a:off x="5144262" y="1772816"/>
            <a:ext cx="3802" cy="64807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23"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34</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6531536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384"/>
            <a:ext cx="9144000" cy="648072"/>
          </a:xfrm>
          <a:solidFill>
            <a:schemeClr val="accent5"/>
          </a:solidFill>
        </p:spPr>
        <p:txBody>
          <a:bodyPr>
            <a:normAutofit fontScale="90000"/>
          </a:bodyPr>
          <a:lstStyle/>
          <a:p>
            <a:r>
              <a:rPr lang="id-ID" dirty="0" smtClean="0">
                <a:solidFill>
                  <a:schemeClr val="bg1"/>
                </a:solidFill>
              </a:rPr>
              <a:t>Penganggaran Pelatihan</a:t>
            </a:r>
            <a:endParaRPr lang="id-ID" dirty="0">
              <a:solidFill>
                <a:schemeClr val="bg1"/>
              </a:solidFill>
            </a:endParaRPr>
          </a:p>
        </p:txBody>
      </p:sp>
      <p:sp>
        <p:nvSpPr>
          <p:cNvPr id="3" name="Pentagon 2"/>
          <p:cNvSpPr/>
          <p:nvPr/>
        </p:nvSpPr>
        <p:spPr>
          <a:xfrm>
            <a:off x="179534" y="2492896"/>
            <a:ext cx="1801387" cy="1008112"/>
          </a:xfrm>
          <a:prstGeom prst="homePlate">
            <a:avLst>
              <a:gd name="adj" fmla="val 191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Penyiapan Materi</a:t>
            </a:r>
            <a:endParaRPr lang="id-ID" sz="2400" dirty="0">
              <a:solidFill>
                <a:prstClr val="white"/>
              </a:solidFill>
            </a:endParaRPr>
          </a:p>
        </p:txBody>
      </p:sp>
      <p:sp>
        <p:nvSpPr>
          <p:cNvPr id="5" name="Rectangle 4"/>
          <p:cNvSpPr/>
          <p:nvPr/>
        </p:nvSpPr>
        <p:spPr>
          <a:xfrm>
            <a:off x="4306124" y="764704"/>
            <a:ext cx="1861130" cy="115212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Data Guru/KS/PS </a:t>
            </a:r>
          </a:p>
          <a:p>
            <a:pPr algn="ctr"/>
            <a:r>
              <a:rPr lang="id-ID" sz="2400" dirty="0" smtClean="0">
                <a:solidFill>
                  <a:prstClr val="white"/>
                </a:solidFill>
              </a:rPr>
              <a:t>per Sekolah</a:t>
            </a:r>
            <a:endParaRPr lang="id-ID" sz="2400" dirty="0">
              <a:solidFill>
                <a:prstClr val="white"/>
              </a:solidFill>
            </a:endParaRPr>
          </a:p>
        </p:txBody>
      </p:sp>
      <p:sp>
        <p:nvSpPr>
          <p:cNvPr id="6" name="Chevron 5"/>
          <p:cNvSpPr/>
          <p:nvPr/>
        </p:nvSpPr>
        <p:spPr>
          <a:xfrm>
            <a:off x="1913246" y="2492896"/>
            <a:ext cx="1801387" cy="1008112"/>
          </a:xfrm>
          <a:prstGeom prst="chevron">
            <a:avLst>
              <a:gd name="adj" fmla="val 15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Penyiapan Nara Sumber</a:t>
            </a:r>
            <a:endParaRPr lang="id-ID" sz="2000" dirty="0">
              <a:solidFill>
                <a:prstClr val="white"/>
              </a:solidFill>
            </a:endParaRPr>
          </a:p>
        </p:txBody>
      </p:sp>
      <p:sp>
        <p:nvSpPr>
          <p:cNvPr id="7" name="Chevron 6"/>
          <p:cNvSpPr/>
          <p:nvPr/>
        </p:nvSpPr>
        <p:spPr>
          <a:xfrm>
            <a:off x="3707909" y="2492896"/>
            <a:ext cx="1739271" cy="1008112"/>
          </a:xfrm>
          <a:prstGeom prst="chevron">
            <a:avLst>
              <a:gd name="adj" fmla="val 150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Penyiapan Inst. Nasional</a:t>
            </a:r>
            <a:endParaRPr lang="id-ID" sz="2000" dirty="0">
              <a:solidFill>
                <a:prstClr val="white"/>
              </a:solidFill>
            </a:endParaRPr>
          </a:p>
        </p:txBody>
      </p:sp>
      <p:sp>
        <p:nvSpPr>
          <p:cNvPr id="8" name="Chevron 7"/>
          <p:cNvSpPr/>
          <p:nvPr/>
        </p:nvSpPr>
        <p:spPr>
          <a:xfrm>
            <a:off x="5436101" y="2492896"/>
            <a:ext cx="1739271" cy="1008112"/>
          </a:xfrm>
          <a:prstGeom prst="chevron">
            <a:avLst>
              <a:gd name="adj" fmla="val 15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Pelatihan Guru Sasaran</a:t>
            </a:r>
            <a:endParaRPr lang="id-ID" sz="2000" dirty="0">
              <a:solidFill>
                <a:prstClr val="white"/>
              </a:solidFill>
            </a:endParaRPr>
          </a:p>
        </p:txBody>
      </p:sp>
      <p:sp>
        <p:nvSpPr>
          <p:cNvPr id="9" name="Rectangle 8"/>
          <p:cNvSpPr/>
          <p:nvPr/>
        </p:nvSpPr>
        <p:spPr>
          <a:xfrm>
            <a:off x="1979756" y="908720"/>
            <a:ext cx="1861129"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Dapodik </a:t>
            </a:r>
            <a:r>
              <a:rPr lang="id-ID" dirty="0" smtClean="0">
                <a:solidFill>
                  <a:prstClr val="white"/>
                </a:solidFill>
              </a:rPr>
              <a:t>(Integrasi NUPTK)</a:t>
            </a:r>
            <a:endParaRPr lang="id-ID" sz="2400" dirty="0">
              <a:solidFill>
                <a:prstClr val="white"/>
              </a:solidFill>
            </a:endParaRPr>
          </a:p>
        </p:txBody>
      </p:sp>
      <p:sp>
        <p:nvSpPr>
          <p:cNvPr id="10" name="Rectangle 9"/>
          <p:cNvSpPr/>
          <p:nvPr/>
        </p:nvSpPr>
        <p:spPr>
          <a:xfrm>
            <a:off x="450933" y="4221088"/>
            <a:ext cx="2586749"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Kontribusi Kemdikbud</a:t>
            </a:r>
            <a:endParaRPr lang="id-ID" sz="2400" dirty="0">
              <a:solidFill>
                <a:prstClr val="white"/>
              </a:solidFill>
            </a:endParaRPr>
          </a:p>
        </p:txBody>
      </p:sp>
      <p:sp>
        <p:nvSpPr>
          <p:cNvPr id="11" name="Rectangle 10"/>
          <p:cNvSpPr/>
          <p:nvPr/>
        </p:nvSpPr>
        <p:spPr>
          <a:xfrm>
            <a:off x="7430164" y="4653136"/>
            <a:ext cx="159525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Kontribusi Pemkab/kota</a:t>
            </a:r>
            <a:endParaRPr lang="id-ID" sz="2000" dirty="0">
              <a:solidFill>
                <a:prstClr val="white"/>
              </a:solidFill>
            </a:endParaRPr>
          </a:p>
        </p:txBody>
      </p:sp>
      <p:cxnSp>
        <p:nvCxnSpPr>
          <p:cNvPr id="12" name="Elbow Connector 11"/>
          <p:cNvCxnSpPr>
            <a:stCxn id="3" idx="2"/>
            <a:endCxn id="10" idx="0"/>
          </p:cNvCxnSpPr>
          <p:nvPr/>
        </p:nvCxnSpPr>
        <p:spPr>
          <a:xfrm rot="16200000" flipH="1">
            <a:off x="1007698" y="3484489"/>
            <a:ext cx="720080" cy="753127"/>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3" name="Elbow Connector 12"/>
          <p:cNvCxnSpPr>
            <a:stCxn id="8" idx="2"/>
            <a:endCxn id="11" idx="0"/>
          </p:cNvCxnSpPr>
          <p:nvPr/>
        </p:nvCxnSpPr>
        <p:spPr>
          <a:xfrm rot="16200000" flipH="1">
            <a:off x="6653507" y="3078857"/>
            <a:ext cx="1152128" cy="1996439"/>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sp>
        <p:nvSpPr>
          <p:cNvPr id="20" name="Rectangle 19"/>
          <p:cNvSpPr/>
          <p:nvPr/>
        </p:nvSpPr>
        <p:spPr>
          <a:xfrm>
            <a:off x="179518" y="908720"/>
            <a:ext cx="1440160"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Pengisian Data</a:t>
            </a:r>
            <a:endParaRPr lang="id-ID" sz="2400" dirty="0">
              <a:solidFill>
                <a:prstClr val="white"/>
              </a:solidFill>
            </a:endParaRPr>
          </a:p>
        </p:txBody>
      </p:sp>
      <p:cxnSp>
        <p:nvCxnSpPr>
          <p:cNvPr id="21" name="Straight Arrow Connector 20"/>
          <p:cNvCxnSpPr>
            <a:stCxn id="20" idx="3"/>
            <a:endCxn id="9" idx="1"/>
          </p:cNvCxnSpPr>
          <p:nvPr/>
        </p:nvCxnSpPr>
        <p:spPr>
          <a:xfrm>
            <a:off x="1619674" y="1340768"/>
            <a:ext cx="36004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a:stCxn id="9" idx="3"/>
            <a:endCxn id="5" idx="1"/>
          </p:cNvCxnSpPr>
          <p:nvPr/>
        </p:nvCxnSpPr>
        <p:spPr>
          <a:xfrm>
            <a:off x="3840886" y="1340768"/>
            <a:ext cx="465283"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25" name="Shape 24"/>
          <p:cNvCxnSpPr>
            <a:stCxn id="5" idx="2"/>
            <a:endCxn id="8" idx="0"/>
          </p:cNvCxnSpPr>
          <p:nvPr/>
        </p:nvCxnSpPr>
        <p:spPr>
          <a:xfrm rot="16200000" flipH="1">
            <a:off x="5445988" y="1707538"/>
            <a:ext cx="576064" cy="994662"/>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2" name="Elbow Connector 31"/>
          <p:cNvCxnSpPr>
            <a:stCxn id="6" idx="2"/>
            <a:endCxn id="10" idx="0"/>
          </p:cNvCxnSpPr>
          <p:nvPr/>
        </p:nvCxnSpPr>
        <p:spPr>
          <a:xfrm rot="5400000">
            <a:off x="1881890" y="3363425"/>
            <a:ext cx="720080" cy="995255"/>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4" name="Elbow Connector 33"/>
          <p:cNvCxnSpPr>
            <a:stCxn id="7" idx="2"/>
            <a:endCxn id="10" idx="0"/>
          </p:cNvCxnSpPr>
          <p:nvPr/>
        </p:nvCxnSpPr>
        <p:spPr>
          <a:xfrm rot="5400000">
            <a:off x="2765892" y="2479423"/>
            <a:ext cx="720080" cy="2763259"/>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41" name="Rectangle 40"/>
          <p:cNvSpPr/>
          <p:nvPr/>
        </p:nvSpPr>
        <p:spPr>
          <a:xfrm>
            <a:off x="5768441" y="4653136"/>
            <a:ext cx="151770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Kontribusi Pemprov</a:t>
            </a:r>
            <a:endParaRPr lang="id-ID" sz="2400" dirty="0">
              <a:solidFill>
                <a:prstClr val="white"/>
              </a:solidFill>
            </a:endParaRPr>
          </a:p>
        </p:txBody>
      </p:sp>
      <p:cxnSp>
        <p:nvCxnSpPr>
          <p:cNvPr id="48" name="Elbow Connector 47"/>
          <p:cNvCxnSpPr>
            <a:stCxn id="8" idx="2"/>
            <a:endCxn id="41" idx="0"/>
          </p:cNvCxnSpPr>
          <p:nvPr/>
        </p:nvCxnSpPr>
        <p:spPr>
          <a:xfrm rot="16200000" flipH="1">
            <a:off x="5803259" y="3929101"/>
            <a:ext cx="1152128" cy="295942"/>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1" name="Elbow Connector 50"/>
          <p:cNvCxnSpPr>
            <a:stCxn id="8" idx="2"/>
            <a:endCxn id="10" idx="0"/>
          </p:cNvCxnSpPr>
          <p:nvPr/>
        </p:nvCxnSpPr>
        <p:spPr>
          <a:xfrm rot="5400000">
            <a:off x="3627787" y="1617526"/>
            <a:ext cx="720080" cy="448705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3" name="Elbow Connector 52"/>
          <p:cNvCxnSpPr>
            <a:stCxn id="5" idx="2"/>
            <a:endCxn id="6" idx="0"/>
          </p:cNvCxnSpPr>
          <p:nvPr/>
        </p:nvCxnSpPr>
        <p:spPr>
          <a:xfrm rot="5400000">
            <a:off x="3700091" y="956302"/>
            <a:ext cx="576064" cy="2497133"/>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54" name="TextBox 53"/>
          <p:cNvSpPr txBox="1"/>
          <p:nvPr/>
        </p:nvSpPr>
        <p:spPr>
          <a:xfrm>
            <a:off x="5569034" y="3851756"/>
            <a:ext cx="470000" cy="369332"/>
          </a:xfrm>
          <a:prstGeom prst="rect">
            <a:avLst/>
          </a:prstGeom>
          <a:noFill/>
        </p:spPr>
        <p:txBody>
          <a:bodyPr wrap="none" rtlCol="0">
            <a:spAutoFit/>
          </a:bodyPr>
          <a:lstStyle/>
          <a:p>
            <a:r>
              <a:rPr lang="id-ID" dirty="0" smtClean="0">
                <a:solidFill>
                  <a:prstClr val="black"/>
                </a:solidFill>
              </a:rPr>
              <a:t>X%</a:t>
            </a:r>
            <a:endParaRPr lang="id-ID" dirty="0">
              <a:solidFill>
                <a:prstClr val="black"/>
              </a:solidFill>
            </a:endParaRPr>
          </a:p>
        </p:txBody>
      </p:sp>
      <p:sp>
        <p:nvSpPr>
          <p:cNvPr id="55" name="TextBox 54"/>
          <p:cNvSpPr txBox="1"/>
          <p:nvPr/>
        </p:nvSpPr>
        <p:spPr>
          <a:xfrm>
            <a:off x="6531035" y="4149080"/>
            <a:ext cx="461986" cy="369332"/>
          </a:xfrm>
          <a:prstGeom prst="rect">
            <a:avLst/>
          </a:prstGeom>
          <a:noFill/>
        </p:spPr>
        <p:txBody>
          <a:bodyPr wrap="none" rtlCol="0">
            <a:spAutoFit/>
          </a:bodyPr>
          <a:lstStyle/>
          <a:p>
            <a:r>
              <a:rPr lang="id-ID" dirty="0" smtClean="0">
                <a:solidFill>
                  <a:prstClr val="black"/>
                </a:solidFill>
              </a:rPr>
              <a:t>Y%</a:t>
            </a:r>
            <a:endParaRPr lang="id-ID" dirty="0">
              <a:solidFill>
                <a:prstClr val="black"/>
              </a:solidFill>
            </a:endParaRPr>
          </a:p>
        </p:txBody>
      </p:sp>
      <p:sp>
        <p:nvSpPr>
          <p:cNvPr id="56" name="TextBox 55"/>
          <p:cNvSpPr txBox="1"/>
          <p:nvPr/>
        </p:nvSpPr>
        <p:spPr>
          <a:xfrm>
            <a:off x="7801342" y="4149080"/>
            <a:ext cx="457176" cy="369332"/>
          </a:xfrm>
          <a:prstGeom prst="rect">
            <a:avLst/>
          </a:prstGeom>
          <a:noFill/>
        </p:spPr>
        <p:txBody>
          <a:bodyPr wrap="none" rtlCol="0">
            <a:spAutoFit/>
          </a:bodyPr>
          <a:lstStyle/>
          <a:p>
            <a:r>
              <a:rPr lang="id-ID" dirty="0" smtClean="0">
                <a:solidFill>
                  <a:prstClr val="black"/>
                </a:solidFill>
              </a:rPr>
              <a:t>Z%</a:t>
            </a:r>
            <a:endParaRPr lang="id-ID" dirty="0">
              <a:solidFill>
                <a:prstClr val="black"/>
              </a:solidFill>
            </a:endParaRPr>
          </a:p>
        </p:txBody>
      </p:sp>
      <p:sp>
        <p:nvSpPr>
          <p:cNvPr id="86" name="Chevron 85"/>
          <p:cNvSpPr/>
          <p:nvPr/>
        </p:nvSpPr>
        <p:spPr>
          <a:xfrm>
            <a:off x="7153209" y="2492896"/>
            <a:ext cx="1739271" cy="1008112"/>
          </a:xfrm>
          <a:prstGeom prst="chevron">
            <a:avLst>
              <a:gd name="adj" fmla="val 15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Penentuan Guru Inti</a:t>
            </a:r>
            <a:endParaRPr lang="id-ID" sz="2000" dirty="0">
              <a:solidFill>
                <a:prstClr val="white"/>
              </a:solidFill>
            </a:endParaRPr>
          </a:p>
        </p:txBody>
      </p:sp>
      <p:cxnSp>
        <p:nvCxnSpPr>
          <p:cNvPr id="89" name="Elbow Connector 88"/>
          <p:cNvCxnSpPr>
            <a:stCxn id="5" idx="2"/>
            <a:endCxn id="7" idx="0"/>
          </p:cNvCxnSpPr>
          <p:nvPr/>
        </p:nvCxnSpPr>
        <p:spPr>
          <a:xfrm rot="5400000">
            <a:off x="4584094" y="1840305"/>
            <a:ext cx="576064" cy="729128"/>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90" name="Rectangle 89"/>
          <p:cNvSpPr/>
          <p:nvPr/>
        </p:nvSpPr>
        <p:spPr>
          <a:xfrm>
            <a:off x="185053" y="5733256"/>
            <a:ext cx="1595253"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Alokasi  Untuk LPMP&amp;P4TK</a:t>
            </a:r>
            <a:endParaRPr lang="id-ID" sz="2000" dirty="0">
              <a:solidFill>
                <a:prstClr val="white"/>
              </a:solidFill>
            </a:endParaRPr>
          </a:p>
        </p:txBody>
      </p:sp>
      <p:sp>
        <p:nvSpPr>
          <p:cNvPr id="96" name="Rectangle 95"/>
          <p:cNvSpPr/>
          <p:nvPr/>
        </p:nvSpPr>
        <p:spPr>
          <a:xfrm>
            <a:off x="2112650" y="5733256"/>
            <a:ext cx="146231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Alokasi Ke Yayasan Pendidikan</a:t>
            </a:r>
            <a:endParaRPr lang="id-ID" sz="2000" dirty="0">
              <a:solidFill>
                <a:prstClr val="white"/>
              </a:solidFill>
            </a:endParaRPr>
          </a:p>
        </p:txBody>
      </p:sp>
      <p:cxnSp>
        <p:nvCxnSpPr>
          <p:cNvPr id="98" name="Elbow Connector 97"/>
          <p:cNvCxnSpPr>
            <a:stCxn id="10" idx="2"/>
            <a:endCxn id="90" idx="0"/>
          </p:cNvCxnSpPr>
          <p:nvPr/>
        </p:nvCxnSpPr>
        <p:spPr>
          <a:xfrm rot="5400000">
            <a:off x="1111462" y="5100461"/>
            <a:ext cx="504056" cy="761623"/>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0" name="Shape 99"/>
          <p:cNvCxnSpPr>
            <a:stCxn id="10" idx="2"/>
            <a:endCxn id="96" idx="0"/>
          </p:cNvCxnSpPr>
          <p:nvPr/>
        </p:nvCxnSpPr>
        <p:spPr>
          <a:xfrm rot="16200000" flipH="1">
            <a:off x="2042027" y="4931475"/>
            <a:ext cx="504056" cy="1099506"/>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3" name="Shape 102"/>
          <p:cNvCxnSpPr>
            <a:stCxn id="41" idx="1"/>
          </p:cNvCxnSpPr>
          <p:nvPr/>
        </p:nvCxnSpPr>
        <p:spPr>
          <a:xfrm rot="10800000">
            <a:off x="5103752" y="3501008"/>
            <a:ext cx="664689" cy="1656184"/>
          </a:xfrm>
          <a:prstGeom prst="bentConnector2">
            <a:avLst/>
          </a:prstGeom>
          <a:ln>
            <a:tailEnd type="arrow"/>
          </a:ln>
        </p:spPr>
        <p:style>
          <a:lnRef idx="2">
            <a:schemeClr val="accent5"/>
          </a:lnRef>
          <a:fillRef idx="0">
            <a:schemeClr val="accent5"/>
          </a:fillRef>
          <a:effectRef idx="1">
            <a:schemeClr val="accent5"/>
          </a:effectRef>
          <a:fontRef idx="minor">
            <a:schemeClr val="tx1"/>
          </a:fontRef>
        </p:style>
      </p:cxnSp>
      <p:cxnSp>
        <p:nvCxnSpPr>
          <p:cNvPr id="105" name="Elbow Connector 104"/>
          <p:cNvCxnSpPr/>
          <p:nvPr/>
        </p:nvCxnSpPr>
        <p:spPr>
          <a:xfrm rot="5400000" flipH="1">
            <a:off x="5619900" y="2721016"/>
            <a:ext cx="2160240" cy="3720230"/>
          </a:xfrm>
          <a:prstGeom prst="bentConnector3">
            <a:avLst>
              <a:gd name="adj1" fmla="val -10582"/>
            </a:avLst>
          </a:prstGeom>
          <a:ln>
            <a:tailEnd type="arrow"/>
          </a:ln>
        </p:spPr>
        <p:style>
          <a:lnRef idx="2">
            <a:schemeClr val="accent5"/>
          </a:lnRef>
          <a:fillRef idx="0">
            <a:schemeClr val="accent5"/>
          </a:fillRef>
          <a:effectRef idx="1">
            <a:schemeClr val="accent5"/>
          </a:effectRef>
          <a:fontRef idx="minor">
            <a:schemeClr val="tx1"/>
          </a:fontRef>
        </p:style>
      </p:cxnSp>
      <p:sp>
        <p:nvSpPr>
          <p:cNvPr id="64" name="TextBox 63"/>
          <p:cNvSpPr txBox="1"/>
          <p:nvPr/>
        </p:nvSpPr>
        <p:spPr>
          <a:xfrm>
            <a:off x="4505532" y="4521894"/>
            <a:ext cx="1190839" cy="923330"/>
          </a:xfrm>
          <a:prstGeom prst="rect">
            <a:avLst/>
          </a:prstGeom>
          <a:solidFill>
            <a:schemeClr val="accent6">
              <a:lumMod val="20000"/>
              <a:lumOff val="80000"/>
              <a:alpha val="50000"/>
            </a:schemeClr>
          </a:solidFill>
        </p:spPr>
        <p:txBody>
          <a:bodyPr wrap="none" rtlCol="0">
            <a:spAutoFit/>
          </a:bodyPr>
          <a:lstStyle/>
          <a:p>
            <a:r>
              <a:rPr lang="id-ID" b="1" dirty="0" smtClean="0">
                <a:solidFill>
                  <a:prstClr val="black"/>
                </a:solidFill>
              </a:rPr>
              <a:t>Usulan </a:t>
            </a:r>
          </a:p>
          <a:p>
            <a:r>
              <a:rPr lang="id-ID" b="1" dirty="0" smtClean="0">
                <a:solidFill>
                  <a:prstClr val="black"/>
                </a:solidFill>
              </a:rPr>
              <a:t>Instruktur </a:t>
            </a:r>
          </a:p>
          <a:p>
            <a:r>
              <a:rPr lang="id-ID" b="1" dirty="0" smtClean="0">
                <a:solidFill>
                  <a:prstClr val="black"/>
                </a:solidFill>
              </a:rPr>
              <a:t>Nasional)</a:t>
            </a:r>
            <a:endParaRPr lang="id-ID" b="1" dirty="0">
              <a:solidFill>
                <a:prstClr val="black"/>
              </a:solidFill>
            </a:endParaRPr>
          </a:p>
        </p:txBody>
      </p:sp>
      <p:cxnSp>
        <p:nvCxnSpPr>
          <p:cNvPr id="69" name="Straight Arrow Connector 68"/>
          <p:cNvCxnSpPr>
            <a:stCxn id="90" idx="3"/>
            <a:endCxn id="96" idx="1"/>
          </p:cNvCxnSpPr>
          <p:nvPr/>
        </p:nvCxnSpPr>
        <p:spPr>
          <a:xfrm>
            <a:off x="1780305" y="6237312"/>
            <a:ext cx="33234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36"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35</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94933467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5103751" y="1628800"/>
            <a:ext cx="2127006" cy="18722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d-ID" sz="2000" b="1" dirty="0" smtClean="0">
                <a:solidFill>
                  <a:srgbClr val="1F497D">
                    <a:lumMod val="75000"/>
                  </a:srgbClr>
                </a:solidFill>
              </a:rPr>
              <a:t>Komponen Biaya</a:t>
            </a:r>
            <a:endParaRPr lang="id-ID" sz="2000" b="1" dirty="0">
              <a:solidFill>
                <a:srgbClr val="1F497D">
                  <a:lumMod val="75000"/>
                </a:srgbClr>
              </a:solidFill>
            </a:endParaRPr>
          </a:p>
        </p:txBody>
      </p:sp>
      <p:sp>
        <p:nvSpPr>
          <p:cNvPr id="4" name="Title 3"/>
          <p:cNvSpPr>
            <a:spLocks noGrp="1"/>
          </p:cNvSpPr>
          <p:nvPr>
            <p:ph type="title"/>
          </p:nvPr>
        </p:nvSpPr>
        <p:spPr>
          <a:xfrm>
            <a:off x="0" y="-27384"/>
            <a:ext cx="9144000" cy="648072"/>
          </a:xfrm>
          <a:solidFill>
            <a:schemeClr val="accent5"/>
          </a:solidFill>
        </p:spPr>
        <p:txBody>
          <a:bodyPr>
            <a:normAutofit fontScale="90000"/>
          </a:bodyPr>
          <a:lstStyle/>
          <a:p>
            <a:r>
              <a:rPr lang="id-ID" dirty="0" smtClean="0">
                <a:solidFill>
                  <a:schemeClr val="bg1"/>
                </a:solidFill>
              </a:rPr>
              <a:t>Penganggaran Pendampingan</a:t>
            </a:r>
            <a:endParaRPr lang="id-ID" dirty="0">
              <a:solidFill>
                <a:schemeClr val="bg1"/>
              </a:solidFill>
            </a:endParaRPr>
          </a:p>
        </p:txBody>
      </p:sp>
      <p:sp>
        <p:nvSpPr>
          <p:cNvPr id="24" name="Rectangle 23"/>
          <p:cNvSpPr/>
          <p:nvPr/>
        </p:nvSpPr>
        <p:spPr>
          <a:xfrm>
            <a:off x="2444994" y="2708920"/>
            <a:ext cx="19940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Jumlah Guru Pendamping</a:t>
            </a:r>
            <a:endParaRPr lang="id-ID" sz="2400" dirty="0">
              <a:solidFill>
                <a:prstClr val="white"/>
              </a:solidFill>
            </a:endParaRPr>
          </a:p>
        </p:txBody>
      </p:sp>
      <p:sp>
        <p:nvSpPr>
          <p:cNvPr id="25" name="Rectangle 24"/>
          <p:cNvSpPr/>
          <p:nvPr/>
        </p:nvSpPr>
        <p:spPr>
          <a:xfrm>
            <a:off x="118582" y="2564904"/>
            <a:ext cx="199406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Model Pendampingan</a:t>
            </a:r>
          </a:p>
          <a:p>
            <a:r>
              <a:rPr lang="id-ID" dirty="0" smtClean="0">
                <a:solidFill>
                  <a:prstClr val="white"/>
                </a:solidFill>
              </a:rPr>
              <a:t>(Frekuensi, Lama)</a:t>
            </a:r>
            <a:r>
              <a:rPr lang="id-ID" sz="2000" dirty="0" smtClean="0">
                <a:solidFill>
                  <a:prstClr val="white"/>
                </a:solidFill>
              </a:rPr>
              <a:t> </a:t>
            </a:r>
            <a:endParaRPr lang="id-ID" sz="2000" dirty="0">
              <a:solidFill>
                <a:prstClr val="white"/>
              </a:solidFill>
            </a:endParaRPr>
          </a:p>
        </p:txBody>
      </p:sp>
      <p:sp>
        <p:nvSpPr>
          <p:cNvPr id="27" name="Rectangle 26"/>
          <p:cNvSpPr/>
          <p:nvPr/>
        </p:nvSpPr>
        <p:spPr>
          <a:xfrm>
            <a:off x="5236689" y="1988840"/>
            <a:ext cx="1861130"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Materi</a:t>
            </a:r>
            <a:endParaRPr lang="id-ID" sz="2400" dirty="0">
              <a:solidFill>
                <a:prstClr val="white"/>
              </a:solidFill>
            </a:endParaRPr>
          </a:p>
        </p:txBody>
      </p:sp>
      <p:sp>
        <p:nvSpPr>
          <p:cNvPr id="28" name="Rectangle 27"/>
          <p:cNvSpPr/>
          <p:nvPr/>
        </p:nvSpPr>
        <p:spPr>
          <a:xfrm>
            <a:off x="5236689" y="2477736"/>
            <a:ext cx="1861130" cy="447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BimTek</a:t>
            </a:r>
            <a:endParaRPr lang="id-ID" sz="2400" dirty="0">
              <a:solidFill>
                <a:prstClr val="white"/>
              </a:solidFill>
            </a:endParaRPr>
          </a:p>
        </p:txBody>
      </p:sp>
      <p:sp>
        <p:nvSpPr>
          <p:cNvPr id="29" name="Rectangle 28"/>
          <p:cNvSpPr/>
          <p:nvPr/>
        </p:nvSpPr>
        <p:spPr>
          <a:xfrm>
            <a:off x="5236689" y="2981791"/>
            <a:ext cx="1861130" cy="447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Pelaksanaan</a:t>
            </a:r>
            <a:endParaRPr lang="id-ID" sz="2400" dirty="0">
              <a:solidFill>
                <a:prstClr val="white"/>
              </a:solidFill>
            </a:endParaRPr>
          </a:p>
        </p:txBody>
      </p:sp>
      <p:sp>
        <p:nvSpPr>
          <p:cNvPr id="30" name="Rectangle 29"/>
          <p:cNvSpPr/>
          <p:nvPr/>
        </p:nvSpPr>
        <p:spPr>
          <a:xfrm>
            <a:off x="2444994" y="1628800"/>
            <a:ext cx="19940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Klasterisasi (</a:t>
            </a:r>
            <a:r>
              <a:rPr lang="id-ID" sz="2000" dirty="0" smtClean="0">
                <a:solidFill>
                  <a:prstClr val="white"/>
                </a:solidFill>
              </a:rPr>
              <a:t>Sekolah, Guru</a:t>
            </a:r>
            <a:r>
              <a:rPr lang="id-ID" sz="2400" dirty="0" smtClean="0">
                <a:solidFill>
                  <a:prstClr val="white"/>
                </a:solidFill>
              </a:rPr>
              <a:t>)</a:t>
            </a:r>
            <a:endParaRPr lang="id-ID" sz="2400" dirty="0">
              <a:solidFill>
                <a:prstClr val="white"/>
              </a:solidFill>
            </a:endParaRPr>
          </a:p>
        </p:txBody>
      </p:sp>
      <p:sp>
        <p:nvSpPr>
          <p:cNvPr id="31" name="Rectangle 30"/>
          <p:cNvSpPr/>
          <p:nvPr/>
        </p:nvSpPr>
        <p:spPr>
          <a:xfrm>
            <a:off x="3840842" y="4077072"/>
            <a:ext cx="172819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Anggaran per Klaster</a:t>
            </a:r>
            <a:endParaRPr lang="id-ID" sz="2400" dirty="0">
              <a:solidFill>
                <a:prstClr val="white"/>
              </a:solidFill>
            </a:endParaRPr>
          </a:p>
        </p:txBody>
      </p:sp>
      <p:sp>
        <p:nvSpPr>
          <p:cNvPr id="32" name="Rectangle 31"/>
          <p:cNvSpPr/>
          <p:nvPr/>
        </p:nvSpPr>
        <p:spPr>
          <a:xfrm>
            <a:off x="3840842" y="5157192"/>
            <a:ext cx="1728192"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Anggaran per Kab/Kota</a:t>
            </a:r>
            <a:endParaRPr lang="id-ID" sz="2000" dirty="0">
              <a:solidFill>
                <a:prstClr val="white"/>
              </a:solidFill>
            </a:endParaRPr>
          </a:p>
        </p:txBody>
      </p:sp>
      <p:sp>
        <p:nvSpPr>
          <p:cNvPr id="33" name="Rectangle 32"/>
          <p:cNvSpPr/>
          <p:nvPr/>
        </p:nvSpPr>
        <p:spPr>
          <a:xfrm>
            <a:off x="6765475" y="3861048"/>
            <a:ext cx="159525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Kontribusi Kemdikbud</a:t>
            </a:r>
            <a:endParaRPr lang="id-ID" sz="2400" dirty="0">
              <a:solidFill>
                <a:prstClr val="white"/>
              </a:solidFill>
            </a:endParaRPr>
          </a:p>
        </p:txBody>
      </p:sp>
      <p:sp>
        <p:nvSpPr>
          <p:cNvPr id="34" name="Rectangle 33"/>
          <p:cNvSpPr/>
          <p:nvPr/>
        </p:nvSpPr>
        <p:spPr>
          <a:xfrm>
            <a:off x="6765475" y="4725144"/>
            <a:ext cx="159525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Kontribusi Pemprov</a:t>
            </a:r>
            <a:endParaRPr lang="id-ID" sz="2400" dirty="0">
              <a:solidFill>
                <a:prstClr val="white"/>
              </a:solidFill>
            </a:endParaRPr>
          </a:p>
        </p:txBody>
      </p:sp>
      <p:sp>
        <p:nvSpPr>
          <p:cNvPr id="35" name="Rectangle 34"/>
          <p:cNvSpPr/>
          <p:nvPr/>
        </p:nvSpPr>
        <p:spPr>
          <a:xfrm>
            <a:off x="6765475" y="5589240"/>
            <a:ext cx="159525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Kontribusi Pemkab/Kota</a:t>
            </a:r>
            <a:endParaRPr lang="id-ID" sz="2000" dirty="0">
              <a:solidFill>
                <a:prstClr val="white"/>
              </a:solidFill>
            </a:endParaRPr>
          </a:p>
        </p:txBody>
      </p:sp>
      <p:cxnSp>
        <p:nvCxnSpPr>
          <p:cNvPr id="40" name="Straight Arrow Connector 39"/>
          <p:cNvCxnSpPr>
            <a:stCxn id="30" idx="2"/>
            <a:endCxn id="24" idx="0"/>
          </p:cNvCxnSpPr>
          <p:nvPr/>
        </p:nvCxnSpPr>
        <p:spPr>
          <a:xfrm>
            <a:off x="3442028" y="2420888"/>
            <a:ext cx="0"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2" name="Elbow Connector 41"/>
          <p:cNvCxnSpPr>
            <a:stCxn id="30" idx="3"/>
            <a:endCxn id="36" idx="1"/>
          </p:cNvCxnSpPr>
          <p:nvPr/>
        </p:nvCxnSpPr>
        <p:spPr>
          <a:xfrm>
            <a:off x="4439062" y="2024844"/>
            <a:ext cx="664689" cy="54006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4" name="Elbow Connector 43"/>
          <p:cNvCxnSpPr>
            <a:stCxn id="24" idx="3"/>
            <a:endCxn id="36" idx="1"/>
          </p:cNvCxnSpPr>
          <p:nvPr/>
        </p:nvCxnSpPr>
        <p:spPr>
          <a:xfrm flipV="1">
            <a:off x="4439062" y="2564904"/>
            <a:ext cx="664689" cy="54006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6" name="Elbow Connector 45"/>
          <p:cNvCxnSpPr>
            <a:stCxn id="24" idx="2"/>
            <a:endCxn id="31" idx="0"/>
          </p:cNvCxnSpPr>
          <p:nvPr/>
        </p:nvCxnSpPr>
        <p:spPr>
          <a:xfrm rot="16200000" flipH="1">
            <a:off x="3785451" y="3157593"/>
            <a:ext cx="576064" cy="126291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8" name="Elbow Connector 47"/>
          <p:cNvCxnSpPr>
            <a:stCxn id="29" idx="2"/>
            <a:endCxn id="31" idx="0"/>
          </p:cNvCxnSpPr>
          <p:nvPr/>
        </p:nvCxnSpPr>
        <p:spPr>
          <a:xfrm rot="5400000">
            <a:off x="5112104" y="3021877"/>
            <a:ext cx="648073" cy="1462316"/>
          </a:xfrm>
          <a:prstGeom prst="bentConnector3">
            <a:avLst>
              <a:gd name="adj1" fmla="val 57349"/>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3" name="Shape 52"/>
          <p:cNvCxnSpPr>
            <a:stCxn id="27" idx="3"/>
            <a:endCxn id="33" idx="0"/>
          </p:cNvCxnSpPr>
          <p:nvPr/>
        </p:nvCxnSpPr>
        <p:spPr>
          <a:xfrm>
            <a:off x="7097819" y="2204864"/>
            <a:ext cx="465282" cy="1656184"/>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5" name="Shape 54"/>
          <p:cNvCxnSpPr>
            <a:stCxn id="28" idx="3"/>
            <a:endCxn id="33" idx="0"/>
          </p:cNvCxnSpPr>
          <p:nvPr/>
        </p:nvCxnSpPr>
        <p:spPr>
          <a:xfrm>
            <a:off x="7097819" y="2701296"/>
            <a:ext cx="465282" cy="1159752"/>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7" name="Straight Arrow Connector 56"/>
          <p:cNvCxnSpPr>
            <a:stCxn id="31" idx="2"/>
            <a:endCxn id="32" idx="0"/>
          </p:cNvCxnSpPr>
          <p:nvPr/>
        </p:nvCxnSpPr>
        <p:spPr>
          <a:xfrm>
            <a:off x="4704938" y="4869160"/>
            <a:ext cx="0" cy="288032"/>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9" name="Elbow Connector 58"/>
          <p:cNvCxnSpPr>
            <a:stCxn id="32" idx="3"/>
            <a:endCxn id="34" idx="1"/>
          </p:cNvCxnSpPr>
          <p:nvPr/>
        </p:nvCxnSpPr>
        <p:spPr>
          <a:xfrm flipV="1">
            <a:off x="5569036" y="5085184"/>
            <a:ext cx="1196441" cy="468052"/>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1" name="Elbow Connector 60"/>
          <p:cNvCxnSpPr>
            <a:stCxn id="32" idx="3"/>
            <a:endCxn id="35" idx="1"/>
          </p:cNvCxnSpPr>
          <p:nvPr/>
        </p:nvCxnSpPr>
        <p:spPr>
          <a:xfrm>
            <a:off x="5569036" y="5553236"/>
            <a:ext cx="1196441" cy="396044"/>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sp>
        <p:nvSpPr>
          <p:cNvPr id="62" name="TextBox 61"/>
          <p:cNvSpPr txBox="1"/>
          <p:nvPr/>
        </p:nvSpPr>
        <p:spPr>
          <a:xfrm>
            <a:off x="6167254" y="4581128"/>
            <a:ext cx="692818" cy="369332"/>
          </a:xfrm>
          <a:prstGeom prst="rect">
            <a:avLst/>
          </a:prstGeom>
          <a:noFill/>
        </p:spPr>
        <p:txBody>
          <a:bodyPr wrap="none" rtlCol="0">
            <a:spAutoFit/>
          </a:bodyPr>
          <a:lstStyle/>
          <a:p>
            <a:r>
              <a:rPr lang="id-ID" b="1" dirty="0" smtClean="0">
                <a:solidFill>
                  <a:prstClr val="black"/>
                </a:solidFill>
              </a:rPr>
              <a:t>X % ?</a:t>
            </a:r>
            <a:endParaRPr lang="id-ID" b="1" dirty="0">
              <a:solidFill>
                <a:prstClr val="black"/>
              </a:solidFill>
            </a:endParaRPr>
          </a:p>
        </p:txBody>
      </p:sp>
      <p:sp>
        <p:nvSpPr>
          <p:cNvPr id="63" name="TextBox 62"/>
          <p:cNvSpPr txBox="1"/>
          <p:nvPr/>
        </p:nvSpPr>
        <p:spPr>
          <a:xfrm>
            <a:off x="6100785" y="6011996"/>
            <a:ext cx="686406" cy="369332"/>
          </a:xfrm>
          <a:prstGeom prst="rect">
            <a:avLst/>
          </a:prstGeom>
          <a:noFill/>
        </p:spPr>
        <p:txBody>
          <a:bodyPr wrap="none" rtlCol="0">
            <a:spAutoFit/>
          </a:bodyPr>
          <a:lstStyle/>
          <a:p>
            <a:r>
              <a:rPr lang="id-ID" b="1" dirty="0">
                <a:solidFill>
                  <a:prstClr val="black"/>
                </a:solidFill>
              </a:rPr>
              <a:t>Y</a:t>
            </a:r>
            <a:r>
              <a:rPr lang="id-ID" b="1" dirty="0" smtClean="0">
                <a:solidFill>
                  <a:prstClr val="black"/>
                </a:solidFill>
              </a:rPr>
              <a:t> % ?</a:t>
            </a:r>
            <a:endParaRPr lang="id-ID" b="1" dirty="0">
              <a:solidFill>
                <a:prstClr val="black"/>
              </a:solidFill>
            </a:endParaRPr>
          </a:p>
        </p:txBody>
      </p:sp>
      <p:cxnSp>
        <p:nvCxnSpPr>
          <p:cNvPr id="65" name="Shape 64"/>
          <p:cNvCxnSpPr>
            <a:stCxn id="25" idx="2"/>
            <a:endCxn id="31" idx="1"/>
          </p:cNvCxnSpPr>
          <p:nvPr/>
        </p:nvCxnSpPr>
        <p:spPr>
          <a:xfrm rot="16200000" flipH="1">
            <a:off x="2064183" y="2696457"/>
            <a:ext cx="828092" cy="2725226"/>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79" name="Rectangle 78"/>
          <p:cNvSpPr/>
          <p:nvPr/>
        </p:nvSpPr>
        <p:spPr>
          <a:xfrm>
            <a:off x="2444994" y="620688"/>
            <a:ext cx="19940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DAPODIK </a:t>
            </a:r>
            <a:r>
              <a:rPr lang="id-ID" sz="2000" dirty="0" smtClean="0">
                <a:solidFill>
                  <a:prstClr val="white"/>
                </a:solidFill>
              </a:rPr>
              <a:t>(Sekolah, Guru)</a:t>
            </a:r>
            <a:endParaRPr lang="id-ID" sz="2400" dirty="0">
              <a:solidFill>
                <a:prstClr val="white"/>
              </a:solidFill>
            </a:endParaRPr>
          </a:p>
        </p:txBody>
      </p:sp>
      <p:cxnSp>
        <p:nvCxnSpPr>
          <p:cNvPr id="81" name="Straight Arrow Connector 80"/>
          <p:cNvCxnSpPr>
            <a:stCxn id="79" idx="2"/>
            <a:endCxn id="30" idx="0"/>
          </p:cNvCxnSpPr>
          <p:nvPr/>
        </p:nvCxnSpPr>
        <p:spPr>
          <a:xfrm>
            <a:off x="3442028" y="1340768"/>
            <a:ext cx="0"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3" name="Shape 82"/>
          <p:cNvCxnSpPr>
            <a:stCxn id="25" idx="0"/>
            <a:endCxn id="30" idx="1"/>
          </p:cNvCxnSpPr>
          <p:nvPr/>
        </p:nvCxnSpPr>
        <p:spPr>
          <a:xfrm rot="5400000" flipH="1" flipV="1">
            <a:off x="1510275" y="1630185"/>
            <a:ext cx="540060" cy="1329378"/>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84" name="Rectangle 83"/>
          <p:cNvSpPr/>
          <p:nvPr/>
        </p:nvSpPr>
        <p:spPr>
          <a:xfrm>
            <a:off x="118582" y="620688"/>
            <a:ext cx="19940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Pengisian Data</a:t>
            </a:r>
            <a:endParaRPr lang="id-ID" sz="2400" dirty="0">
              <a:solidFill>
                <a:prstClr val="white"/>
              </a:solidFill>
            </a:endParaRPr>
          </a:p>
        </p:txBody>
      </p:sp>
      <p:cxnSp>
        <p:nvCxnSpPr>
          <p:cNvPr id="86" name="Straight Arrow Connector 85"/>
          <p:cNvCxnSpPr>
            <a:stCxn id="84" idx="3"/>
            <a:endCxn id="79" idx="1"/>
          </p:cNvCxnSpPr>
          <p:nvPr/>
        </p:nvCxnSpPr>
        <p:spPr>
          <a:xfrm>
            <a:off x="2112652" y="980728"/>
            <a:ext cx="33234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8" name="Rectangle 87"/>
          <p:cNvSpPr/>
          <p:nvPr/>
        </p:nvSpPr>
        <p:spPr>
          <a:xfrm>
            <a:off x="5170220" y="620688"/>
            <a:ext cx="19940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Data Pelatihan</a:t>
            </a:r>
            <a:endParaRPr lang="id-ID" sz="2400" dirty="0">
              <a:solidFill>
                <a:prstClr val="white"/>
              </a:solidFill>
            </a:endParaRPr>
          </a:p>
        </p:txBody>
      </p:sp>
      <p:cxnSp>
        <p:nvCxnSpPr>
          <p:cNvPr id="90" name="Straight Arrow Connector 89"/>
          <p:cNvCxnSpPr>
            <a:stCxn id="88" idx="1"/>
            <a:endCxn id="79" idx="3"/>
          </p:cNvCxnSpPr>
          <p:nvPr/>
        </p:nvCxnSpPr>
        <p:spPr>
          <a:xfrm flipH="1">
            <a:off x="4439062" y="980728"/>
            <a:ext cx="73115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41" name="TextBox 40"/>
          <p:cNvSpPr txBox="1"/>
          <p:nvPr/>
        </p:nvSpPr>
        <p:spPr>
          <a:xfrm>
            <a:off x="2710875" y="6023118"/>
            <a:ext cx="1262910" cy="584775"/>
          </a:xfrm>
          <a:prstGeom prst="rect">
            <a:avLst/>
          </a:prstGeom>
          <a:solidFill>
            <a:schemeClr val="accent6">
              <a:lumMod val="20000"/>
              <a:lumOff val="80000"/>
              <a:alpha val="50000"/>
            </a:schemeClr>
          </a:solidFill>
        </p:spPr>
        <p:txBody>
          <a:bodyPr wrap="square" rtlCol="0">
            <a:spAutoFit/>
          </a:bodyPr>
          <a:lstStyle/>
          <a:p>
            <a:r>
              <a:rPr lang="id-ID" sz="1600" dirty="0" smtClean="0">
                <a:solidFill>
                  <a:prstClr val="black"/>
                </a:solidFill>
              </a:rPr>
              <a:t>Usulan guru pendamping</a:t>
            </a:r>
            <a:endParaRPr lang="id-ID" sz="1600" dirty="0">
              <a:solidFill>
                <a:prstClr val="black"/>
              </a:solidFill>
            </a:endParaRPr>
          </a:p>
        </p:txBody>
      </p:sp>
      <p:cxnSp>
        <p:nvCxnSpPr>
          <p:cNvPr id="85" name="Shape 84"/>
          <p:cNvCxnSpPr/>
          <p:nvPr/>
        </p:nvCxnSpPr>
        <p:spPr>
          <a:xfrm flipH="1" flipV="1">
            <a:off x="3309092" y="3501008"/>
            <a:ext cx="4985169" cy="1584176"/>
          </a:xfrm>
          <a:prstGeom prst="bentConnector4">
            <a:avLst>
              <a:gd name="adj1" fmla="val -4233"/>
              <a:gd name="adj2" fmla="val -102178"/>
            </a:avLst>
          </a:prstGeom>
          <a:ln>
            <a:tailEnd type="arrow"/>
          </a:ln>
        </p:spPr>
        <p:style>
          <a:lnRef idx="2">
            <a:schemeClr val="accent5"/>
          </a:lnRef>
          <a:fillRef idx="0">
            <a:schemeClr val="accent5"/>
          </a:fillRef>
          <a:effectRef idx="1">
            <a:schemeClr val="accent5"/>
          </a:effectRef>
          <a:fontRef idx="minor">
            <a:schemeClr val="tx1"/>
          </a:fontRef>
        </p:style>
      </p:cxnSp>
      <p:cxnSp>
        <p:nvCxnSpPr>
          <p:cNvPr id="91" name="Shape 90"/>
          <p:cNvCxnSpPr/>
          <p:nvPr/>
        </p:nvCxnSpPr>
        <p:spPr>
          <a:xfrm flipH="1" flipV="1">
            <a:off x="3309092" y="3501008"/>
            <a:ext cx="4985169" cy="2448272"/>
          </a:xfrm>
          <a:prstGeom prst="bentConnector4">
            <a:avLst>
              <a:gd name="adj1" fmla="val -4233"/>
              <a:gd name="adj2" fmla="val -30961"/>
            </a:avLst>
          </a:prstGeom>
          <a:ln>
            <a:tailEnd type="arrow"/>
          </a:ln>
        </p:spPr>
        <p:style>
          <a:lnRef idx="2">
            <a:schemeClr val="accent5"/>
          </a:lnRef>
          <a:fillRef idx="0">
            <a:schemeClr val="accent5"/>
          </a:fillRef>
          <a:effectRef idx="1">
            <a:schemeClr val="accent5"/>
          </a:effectRef>
          <a:fontRef idx="minor">
            <a:schemeClr val="tx1"/>
          </a:fontRef>
        </p:style>
      </p:cxnSp>
      <p:sp>
        <p:nvSpPr>
          <p:cNvPr id="38"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36</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35721608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384"/>
            <a:ext cx="9144000" cy="648072"/>
          </a:xfrm>
          <a:solidFill>
            <a:schemeClr val="accent5"/>
          </a:solidFill>
        </p:spPr>
        <p:txBody>
          <a:bodyPr>
            <a:normAutofit fontScale="90000"/>
          </a:bodyPr>
          <a:lstStyle/>
          <a:p>
            <a:r>
              <a:rPr lang="id-ID" dirty="0" smtClean="0">
                <a:solidFill>
                  <a:schemeClr val="bg1"/>
                </a:solidFill>
              </a:rPr>
              <a:t>Penganggaran Monev</a:t>
            </a:r>
            <a:endParaRPr lang="id-ID" dirty="0">
              <a:solidFill>
                <a:schemeClr val="bg1"/>
              </a:solidFill>
            </a:endParaRPr>
          </a:p>
        </p:txBody>
      </p:sp>
      <p:sp>
        <p:nvSpPr>
          <p:cNvPr id="83" name="Rectangle 82"/>
          <p:cNvSpPr/>
          <p:nvPr/>
        </p:nvSpPr>
        <p:spPr>
          <a:xfrm>
            <a:off x="4970813" y="1628800"/>
            <a:ext cx="1927599" cy="1872208"/>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id-ID" sz="2000" b="1" dirty="0" smtClean="0">
                <a:solidFill>
                  <a:srgbClr val="1F497D">
                    <a:lumMod val="75000"/>
                  </a:srgbClr>
                </a:solidFill>
              </a:rPr>
              <a:t>Komponen Biaya</a:t>
            </a:r>
            <a:endParaRPr lang="id-ID" sz="2000" b="1" dirty="0">
              <a:solidFill>
                <a:srgbClr val="1F497D">
                  <a:lumMod val="75000"/>
                </a:srgbClr>
              </a:solidFill>
            </a:endParaRPr>
          </a:p>
        </p:txBody>
      </p:sp>
      <p:sp>
        <p:nvSpPr>
          <p:cNvPr id="84" name="Rectangle 83"/>
          <p:cNvSpPr/>
          <p:nvPr/>
        </p:nvSpPr>
        <p:spPr>
          <a:xfrm>
            <a:off x="2444994" y="2708920"/>
            <a:ext cx="19940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Jumlah </a:t>
            </a:r>
          </a:p>
          <a:p>
            <a:pPr algn="ctr"/>
            <a:r>
              <a:rPr lang="id-ID" sz="2000" dirty="0" smtClean="0">
                <a:solidFill>
                  <a:prstClr val="white"/>
                </a:solidFill>
              </a:rPr>
              <a:t>Petugas Monev</a:t>
            </a:r>
            <a:endParaRPr lang="id-ID" sz="2000" dirty="0">
              <a:solidFill>
                <a:prstClr val="white"/>
              </a:solidFill>
            </a:endParaRPr>
          </a:p>
        </p:txBody>
      </p:sp>
      <p:sp>
        <p:nvSpPr>
          <p:cNvPr id="85" name="Rectangle 84"/>
          <p:cNvSpPr/>
          <p:nvPr/>
        </p:nvSpPr>
        <p:spPr>
          <a:xfrm>
            <a:off x="118582" y="2564904"/>
            <a:ext cx="1994068" cy="10801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Model Monev</a:t>
            </a:r>
          </a:p>
          <a:p>
            <a:r>
              <a:rPr lang="id-ID" dirty="0" smtClean="0">
                <a:solidFill>
                  <a:prstClr val="white"/>
                </a:solidFill>
              </a:rPr>
              <a:t>(Frekuensi, Lama)</a:t>
            </a:r>
            <a:r>
              <a:rPr lang="id-ID" sz="2000" dirty="0" smtClean="0">
                <a:solidFill>
                  <a:prstClr val="white"/>
                </a:solidFill>
              </a:rPr>
              <a:t> </a:t>
            </a:r>
            <a:endParaRPr lang="id-ID" sz="2000" dirty="0">
              <a:solidFill>
                <a:prstClr val="white"/>
              </a:solidFill>
            </a:endParaRPr>
          </a:p>
        </p:txBody>
      </p:sp>
      <p:sp>
        <p:nvSpPr>
          <p:cNvPr id="86" name="Rectangle 85"/>
          <p:cNvSpPr/>
          <p:nvPr/>
        </p:nvSpPr>
        <p:spPr>
          <a:xfrm>
            <a:off x="5103796" y="1988840"/>
            <a:ext cx="1686649" cy="4320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Materi</a:t>
            </a:r>
            <a:endParaRPr lang="id-ID" sz="2400" dirty="0">
              <a:solidFill>
                <a:prstClr val="white"/>
              </a:solidFill>
            </a:endParaRPr>
          </a:p>
        </p:txBody>
      </p:sp>
      <p:sp>
        <p:nvSpPr>
          <p:cNvPr id="87" name="Rectangle 86"/>
          <p:cNvSpPr/>
          <p:nvPr/>
        </p:nvSpPr>
        <p:spPr>
          <a:xfrm>
            <a:off x="5103796" y="2477736"/>
            <a:ext cx="1686649" cy="447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BimTek</a:t>
            </a:r>
            <a:endParaRPr lang="id-ID" sz="2400" dirty="0">
              <a:solidFill>
                <a:prstClr val="white"/>
              </a:solidFill>
            </a:endParaRPr>
          </a:p>
        </p:txBody>
      </p:sp>
      <p:sp>
        <p:nvSpPr>
          <p:cNvPr id="88" name="Rectangle 87"/>
          <p:cNvSpPr/>
          <p:nvPr/>
        </p:nvSpPr>
        <p:spPr>
          <a:xfrm>
            <a:off x="5103796" y="2981791"/>
            <a:ext cx="1686649" cy="44729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Pelaksanaan</a:t>
            </a:r>
            <a:endParaRPr lang="id-ID" sz="2000" dirty="0">
              <a:solidFill>
                <a:prstClr val="white"/>
              </a:solidFill>
            </a:endParaRPr>
          </a:p>
        </p:txBody>
      </p:sp>
      <p:sp>
        <p:nvSpPr>
          <p:cNvPr id="89" name="Rectangle 88"/>
          <p:cNvSpPr/>
          <p:nvPr/>
        </p:nvSpPr>
        <p:spPr>
          <a:xfrm>
            <a:off x="2444994" y="1628800"/>
            <a:ext cx="19940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Klasterisasi (</a:t>
            </a:r>
            <a:r>
              <a:rPr lang="id-ID" sz="2000" dirty="0" smtClean="0">
                <a:solidFill>
                  <a:prstClr val="white"/>
                </a:solidFill>
              </a:rPr>
              <a:t>Sekolah, Guru</a:t>
            </a:r>
            <a:r>
              <a:rPr lang="id-ID" sz="2400" dirty="0" smtClean="0">
                <a:solidFill>
                  <a:prstClr val="white"/>
                </a:solidFill>
              </a:rPr>
              <a:t>)</a:t>
            </a:r>
            <a:endParaRPr lang="id-ID" sz="2400" dirty="0">
              <a:solidFill>
                <a:prstClr val="white"/>
              </a:solidFill>
            </a:endParaRPr>
          </a:p>
        </p:txBody>
      </p:sp>
      <p:sp>
        <p:nvSpPr>
          <p:cNvPr id="90" name="Rectangle 89"/>
          <p:cNvSpPr/>
          <p:nvPr/>
        </p:nvSpPr>
        <p:spPr>
          <a:xfrm>
            <a:off x="3574966" y="4005067"/>
            <a:ext cx="1994068" cy="72608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Anggaran per Klaster</a:t>
            </a:r>
            <a:endParaRPr lang="id-ID" sz="2400" dirty="0">
              <a:solidFill>
                <a:prstClr val="white"/>
              </a:solidFill>
            </a:endParaRPr>
          </a:p>
        </p:txBody>
      </p:sp>
      <p:sp>
        <p:nvSpPr>
          <p:cNvPr id="91" name="Rectangle 90"/>
          <p:cNvSpPr/>
          <p:nvPr/>
        </p:nvSpPr>
        <p:spPr>
          <a:xfrm>
            <a:off x="3574966" y="5085184"/>
            <a:ext cx="1994068" cy="792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Anggaran per Kab/Kota</a:t>
            </a:r>
            <a:endParaRPr lang="id-ID" sz="2400" dirty="0">
              <a:solidFill>
                <a:prstClr val="white"/>
              </a:solidFill>
            </a:endParaRPr>
          </a:p>
        </p:txBody>
      </p:sp>
      <p:sp>
        <p:nvSpPr>
          <p:cNvPr id="92" name="Rectangle 91"/>
          <p:cNvSpPr/>
          <p:nvPr/>
        </p:nvSpPr>
        <p:spPr>
          <a:xfrm>
            <a:off x="6366661" y="3789040"/>
            <a:ext cx="159525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Kontribusi Kemdikbud</a:t>
            </a:r>
            <a:endParaRPr lang="id-ID" sz="2400" dirty="0">
              <a:solidFill>
                <a:prstClr val="white"/>
              </a:solidFill>
            </a:endParaRPr>
          </a:p>
        </p:txBody>
      </p:sp>
      <p:sp>
        <p:nvSpPr>
          <p:cNvPr id="93" name="Rectangle 92"/>
          <p:cNvSpPr/>
          <p:nvPr/>
        </p:nvSpPr>
        <p:spPr>
          <a:xfrm>
            <a:off x="6366661" y="4653136"/>
            <a:ext cx="159525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Kontribusi Pemprov</a:t>
            </a:r>
            <a:endParaRPr lang="id-ID" sz="2400" dirty="0">
              <a:solidFill>
                <a:prstClr val="white"/>
              </a:solidFill>
            </a:endParaRPr>
          </a:p>
        </p:txBody>
      </p:sp>
      <p:sp>
        <p:nvSpPr>
          <p:cNvPr id="94" name="Rectangle 93"/>
          <p:cNvSpPr/>
          <p:nvPr/>
        </p:nvSpPr>
        <p:spPr>
          <a:xfrm>
            <a:off x="6366661" y="5517232"/>
            <a:ext cx="1595254"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Kontribusi Pemkab/kota</a:t>
            </a:r>
            <a:endParaRPr lang="id-ID" sz="2000" dirty="0">
              <a:solidFill>
                <a:prstClr val="white"/>
              </a:solidFill>
            </a:endParaRPr>
          </a:p>
        </p:txBody>
      </p:sp>
      <p:cxnSp>
        <p:nvCxnSpPr>
          <p:cNvPr id="95" name="Straight Arrow Connector 94"/>
          <p:cNvCxnSpPr>
            <a:stCxn id="89" idx="2"/>
            <a:endCxn id="84" idx="0"/>
          </p:cNvCxnSpPr>
          <p:nvPr/>
        </p:nvCxnSpPr>
        <p:spPr>
          <a:xfrm>
            <a:off x="3442028" y="2420888"/>
            <a:ext cx="0"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6" name="Elbow Connector 95"/>
          <p:cNvCxnSpPr>
            <a:stCxn id="89" idx="3"/>
            <a:endCxn id="83" idx="1"/>
          </p:cNvCxnSpPr>
          <p:nvPr/>
        </p:nvCxnSpPr>
        <p:spPr>
          <a:xfrm>
            <a:off x="4439062" y="2024844"/>
            <a:ext cx="531751" cy="54006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7" name="Elbow Connector 96"/>
          <p:cNvCxnSpPr>
            <a:stCxn id="84" idx="3"/>
            <a:endCxn id="83" idx="1"/>
          </p:cNvCxnSpPr>
          <p:nvPr/>
        </p:nvCxnSpPr>
        <p:spPr>
          <a:xfrm flipV="1">
            <a:off x="4439062" y="2564904"/>
            <a:ext cx="531751" cy="540060"/>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8" name="Elbow Connector 97"/>
          <p:cNvCxnSpPr>
            <a:stCxn id="84" idx="2"/>
            <a:endCxn id="90" idx="0"/>
          </p:cNvCxnSpPr>
          <p:nvPr/>
        </p:nvCxnSpPr>
        <p:spPr>
          <a:xfrm rot="16200000" flipH="1">
            <a:off x="3754986" y="3188050"/>
            <a:ext cx="504056" cy="1129972"/>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9" name="Elbow Connector 98"/>
          <p:cNvCxnSpPr>
            <a:stCxn id="88" idx="2"/>
            <a:endCxn id="90" idx="0"/>
          </p:cNvCxnSpPr>
          <p:nvPr/>
        </p:nvCxnSpPr>
        <p:spPr>
          <a:xfrm rot="5400000">
            <a:off x="4971551" y="3029493"/>
            <a:ext cx="576065" cy="1375076"/>
          </a:xfrm>
          <a:prstGeom prst="bentConnector3">
            <a:avLst>
              <a:gd name="adj1" fmla="val 58267"/>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0" name="Shape 99"/>
          <p:cNvCxnSpPr>
            <a:stCxn id="86" idx="3"/>
            <a:endCxn id="92" idx="0"/>
          </p:cNvCxnSpPr>
          <p:nvPr/>
        </p:nvCxnSpPr>
        <p:spPr>
          <a:xfrm>
            <a:off x="6790402" y="2204864"/>
            <a:ext cx="373888" cy="1584176"/>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1" name="Shape 100"/>
          <p:cNvCxnSpPr>
            <a:stCxn id="87" idx="3"/>
            <a:endCxn id="92" idx="0"/>
          </p:cNvCxnSpPr>
          <p:nvPr/>
        </p:nvCxnSpPr>
        <p:spPr>
          <a:xfrm>
            <a:off x="6790402" y="2701296"/>
            <a:ext cx="373888" cy="1087744"/>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2" name="Straight Arrow Connector 101"/>
          <p:cNvCxnSpPr>
            <a:stCxn id="90" idx="2"/>
            <a:endCxn id="91" idx="0"/>
          </p:cNvCxnSpPr>
          <p:nvPr/>
        </p:nvCxnSpPr>
        <p:spPr>
          <a:xfrm>
            <a:off x="4572000" y="4731234"/>
            <a:ext cx="0" cy="35403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3" name="Elbow Connector 102"/>
          <p:cNvCxnSpPr>
            <a:stCxn id="91" idx="3"/>
            <a:endCxn id="93" idx="1"/>
          </p:cNvCxnSpPr>
          <p:nvPr/>
        </p:nvCxnSpPr>
        <p:spPr>
          <a:xfrm flipV="1">
            <a:off x="5569039" y="5013176"/>
            <a:ext cx="797627" cy="468052"/>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04" name="Elbow Connector 103"/>
          <p:cNvCxnSpPr>
            <a:stCxn id="91" idx="3"/>
            <a:endCxn id="94" idx="1"/>
          </p:cNvCxnSpPr>
          <p:nvPr/>
        </p:nvCxnSpPr>
        <p:spPr>
          <a:xfrm>
            <a:off x="5569039" y="5481228"/>
            <a:ext cx="797627" cy="396044"/>
          </a:xfrm>
          <a:prstGeom prst="bentConnector3">
            <a:avLst>
              <a:gd name="adj1" fmla="val 50000"/>
            </a:avLst>
          </a:prstGeom>
          <a:ln>
            <a:tailEnd type="arrow"/>
          </a:ln>
        </p:spPr>
        <p:style>
          <a:lnRef idx="3">
            <a:schemeClr val="accent5"/>
          </a:lnRef>
          <a:fillRef idx="0">
            <a:schemeClr val="accent5"/>
          </a:fillRef>
          <a:effectRef idx="2">
            <a:schemeClr val="accent5"/>
          </a:effectRef>
          <a:fontRef idx="minor">
            <a:schemeClr val="tx1"/>
          </a:fontRef>
        </p:style>
      </p:cxnSp>
      <p:sp>
        <p:nvSpPr>
          <p:cNvPr id="105" name="TextBox 104"/>
          <p:cNvSpPr txBox="1"/>
          <p:nvPr/>
        </p:nvSpPr>
        <p:spPr>
          <a:xfrm>
            <a:off x="5901378" y="4509120"/>
            <a:ext cx="532937" cy="369332"/>
          </a:xfrm>
          <a:prstGeom prst="rect">
            <a:avLst/>
          </a:prstGeom>
          <a:noFill/>
        </p:spPr>
        <p:txBody>
          <a:bodyPr wrap="square" rtlCol="0">
            <a:spAutoFit/>
          </a:bodyPr>
          <a:lstStyle/>
          <a:p>
            <a:r>
              <a:rPr lang="id-ID" b="1" dirty="0" smtClean="0">
                <a:solidFill>
                  <a:prstClr val="black"/>
                </a:solidFill>
              </a:rPr>
              <a:t>X % </a:t>
            </a:r>
            <a:endParaRPr lang="id-ID" b="1" dirty="0">
              <a:solidFill>
                <a:prstClr val="black"/>
              </a:solidFill>
            </a:endParaRPr>
          </a:p>
        </p:txBody>
      </p:sp>
      <p:sp>
        <p:nvSpPr>
          <p:cNvPr id="106" name="TextBox 105"/>
          <p:cNvSpPr txBox="1"/>
          <p:nvPr/>
        </p:nvSpPr>
        <p:spPr>
          <a:xfrm>
            <a:off x="5834954" y="5939988"/>
            <a:ext cx="528005" cy="369332"/>
          </a:xfrm>
          <a:prstGeom prst="rect">
            <a:avLst/>
          </a:prstGeom>
          <a:noFill/>
        </p:spPr>
        <p:txBody>
          <a:bodyPr wrap="square" rtlCol="0">
            <a:spAutoFit/>
          </a:bodyPr>
          <a:lstStyle/>
          <a:p>
            <a:r>
              <a:rPr lang="id-ID" b="1" dirty="0">
                <a:solidFill>
                  <a:prstClr val="black"/>
                </a:solidFill>
              </a:rPr>
              <a:t>Y</a:t>
            </a:r>
            <a:r>
              <a:rPr lang="id-ID" b="1" dirty="0" smtClean="0">
                <a:solidFill>
                  <a:prstClr val="black"/>
                </a:solidFill>
              </a:rPr>
              <a:t> % </a:t>
            </a:r>
            <a:endParaRPr lang="id-ID" b="1" dirty="0">
              <a:solidFill>
                <a:prstClr val="black"/>
              </a:solidFill>
            </a:endParaRPr>
          </a:p>
        </p:txBody>
      </p:sp>
      <p:cxnSp>
        <p:nvCxnSpPr>
          <p:cNvPr id="107" name="Shape 106"/>
          <p:cNvCxnSpPr>
            <a:stCxn id="85" idx="2"/>
            <a:endCxn id="90" idx="1"/>
          </p:cNvCxnSpPr>
          <p:nvPr/>
        </p:nvCxnSpPr>
        <p:spPr>
          <a:xfrm rot="16200000" flipH="1">
            <a:off x="1983787" y="2776889"/>
            <a:ext cx="723081" cy="2459350"/>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108" name="Rectangle 107"/>
          <p:cNvSpPr/>
          <p:nvPr/>
        </p:nvSpPr>
        <p:spPr>
          <a:xfrm>
            <a:off x="2444994" y="620688"/>
            <a:ext cx="19940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DAPODIK </a:t>
            </a:r>
            <a:r>
              <a:rPr lang="id-ID" sz="2000" dirty="0" smtClean="0">
                <a:solidFill>
                  <a:prstClr val="white"/>
                </a:solidFill>
              </a:rPr>
              <a:t>(Sekolah, Guru)</a:t>
            </a:r>
            <a:endParaRPr lang="id-ID" sz="2400" dirty="0">
              <a:solidFill>
                <a:prstClr val="white"/>
              </a:solidFill>
            </a:endParaRPr>
          </a:p>
        </p:txBody>
      </p:sp>
      <p:cxnSp>
        <p:nvCxnSpPr>
          <p:cNvPr id="109" name="Straight Arrow Connector 108"/>
          <p:cNvCxnSpPr>
            <a:stCxn id="108" idx="2"/>
            <a:endCxn id="89" idx="0"/>
          </p:cNvCxnSpPr>
          <p:nvPr/>
        </p:nvCxnSpPr>
        <p:spPr>
          <a:xfrm>
            <a:off x="3442028" y="1340768"/>
            <a:ext cx="0" cy="288032"/>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10" name="Shape 109"/>
          <p:cNvCxnSpPr>
            <a:stCxn id="85" idx="0"/>
            <a:endCxn id="89" idx="1"/>
          </p:cNvCxnSpPr>
          <p:nvPr/>
        </p:nvCxnSpPr>
        <p:spPr>
          <a:xfrm rot="5400000" flipH="1" flipV="1">
            <a:off x="1510275" y="1630185"/>
            <a:ext cx="540060" cy="1329378"/>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111" name="Rectangle 110"/>
          <p:cNvSpPr/>
          <p:nvPr/>
        </p:nvSpPr>
        <p:spPr>
          <a:xfrm>
            <a:off x="118582" y="620688"/>
            <a:ext cx="1994068" cy="7200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Pengisian Data</a:t>
            </a:r>
            <a:endParaRPr lang="id-ID" sz="2400" dirty="0">
              <a:solidFill>
                <a:prstClr val="white"/>
              </a:solidFill>
            </a:endParaRPr>
          </a:p>
        </p:txBody>
      </p:sp>
      <p:cxnSp>
        <p:nvCxnSpPr>
          <p:cNvPr id="112" name="Straight Arrow Connector 111"/>
          <p:cNvCxnSpPr>
            <a:stCxn id="111" idx="3"/>
            <a:endCxn id="108" idx="1"/>
          </p:cNvCxnSpPr>
          <p:nvPr/>
        </p:nvCxnSpPr>
        <p:spPr>
          <a:xfrm>
            <a:off x="2112652" y="980728"/>
            <a:ext cx="332345"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16" name="Rectangle 115"/>
          <p:cNvSpPr/>
          <p:nvPr/>
        </p:nvSpPr>
        <p:spPr>
          <a:xfrm rot="5400000">
            <a:off x="7494994" y="4640419"/>
            <a:ext cx="2448272" cy="7455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Anggaran Tiap Anggota UIK</a:t>
            </a:r>
            <a:endParaRPr lang="id-ID" sz="2400" dirty="0">
              <a:solidFill>
                <a:prstClr val="white"/>
              </a:solidFill>
            </a:endParaRPr>
          </a:p>
        </p:txBody>
      </p:sp>
      <p:cxnSp>
        <p:nvCxnSpPr>
          <p:cNvPr id="81" name="Straight Arrow Connector 80"/>
          <p:cNvCxnSpPr>
            <a:stCxn id="92" idx="3"/>
          </p:cNvCxnSpPr>
          <p:nvPr/>
        </p:nvCxnSpPr>
        <p:spPr>
          <a:xfrm>
            <a:off x="7961919" y="4149080"/>
            <a:ext cx="398814"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82" name="Straight Arrow Connector 81"/>
          <p:cNvCxnSpPr/>
          <p:nvPr/>
        </p:nvCxnSpPr>
        <p:spPr>
          <a:xfrm>
            <a:off x="7961919" y="5013176"/>
            <a:ext cx="39881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3" name="Straight Arrow Connector 112"/>
          <p:cNvCxnSpPr/>
          <p:nvPr/>
        </p:nvCxnSpPr>
        <p:spPr>
          <a:xfrm>
            <a:off x="7961919" y="5877272"/>
            <a:ext cx="398814" cy="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115" name="Elbow Connector 114"/>
          <p:cNvCxnSpPr/>
          <p:nvPr/>
        </p:nvCxnSpPr>
        <p:spPr>
          <a:xfrm rot="5400000" flipH="1">
            <a:off x="4513020" y="2230610"/>
            <a:ext cx="2736304" cy="5277102"/>
          </a:xfrm>
          <a:prstGeom prst="bentConnector3">
            <a:avLst>
              <a:gd name="adj1" fmla="val -16666"/>
            </a:avLst>
          </a:prstGeom>
          <a:ln>
            <a:tailEnd type="arrow"/>
          </a:ln>
        </p:spPr>
        <p:style>
          <a:lnRef idx="2">
            <a:schemeClr val="accent5"/>
          </a:lnRef>
          <a:fillRef idx="0">
            <a:schemeClr val="accent5"/>
          </a:fillRef>
          <a:effectRef idx="1">
            <a:schemeClr val="accent5"/>
          </a:effectRef>
          <a:fontRef idx="minor">
            <a:schemeClr val="tx1"/>
          </a:fontRef>
        </p:style>
      </p:cxnSp>
      <p:sp>
        <p:nvSpPr>
          <p:cNvPr id="118" name="TextBox 117"/>
          <p:cNvSpPr txBox="1"/>
          <p:nvPr/>
        </p:nvSpPr>
        <p:spPr>
          <a:xfrm>
            <a:off x="3375561" y="6300072"/>
            <a:ext cx="2259943" cy="646331"/>
          </a:xfrm>
          <a:prstGeom prst="rect">
            <a:avLst/>
          </a:prstGeom>
          <a:solidFill>
            <a:schemeClr val="accent6">
              <a:lumMod val="20000"/>
              <a:lumOff val="80000"/>
              <a:alpha val="50000"/>
            </a:schemeClr>
          </a:solidFill>
        </p:spPr>
        <p:txBody>
          <a:bodyPr wrap="square" rtlCol="0">
            <a:spAutoFit/>
          </a:bodyPr>
          <a:lstStyle/>
          <a:p>
            <a:r>
              <a:rPr lang="id-ID" dirty="0" smtClean="0">
                <a:solidFill>
                  <a:prstClr val="black"/>
                </a:solidFill>
              </a:rPr>
              <a:t>Usulan Petugas Monev</a:t>
            </a:r>
            <a:endParaRPr lang="id-ID" dirty="0">
              <a:solidFill>
                <a:prstClr val="black"/>
              </a:solidFill>
            </a:endParaRPr>
          </a:p>
        </p:txBody>
      </p:sp>
      <p:sp>
        <p:nvSpPr>
          <p:cNvPr id="39"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37</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55308746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16834"/>
            <a:ext cx="9144000" cy="2808311"/>
          </a:xfrm>
          <a:solidFill>
            <a:schemeClr val="accent5">
              <a:lumMod val="20000"/>
              <a:lumOff val="80000"/>
            </a:schemeClr>
          </a:solidFill>
        </p:spPr>
        <p:txBody>
          <a:bodyPr>
            <a:normAutofit/>
          </a:bodyPr>
          <a:lstStyle/>
          <a:p>
            <a:r>
              <a:rPr lang="id-ID" dirty="0" smtClean="0">
                <a:solidFill>
                  <a:srgbClr val="0070C0"/>
                </a:solidFill>
              </a:rPr>
              <a:t>Konsekuensi </a:t>
            </a:r>
            <a:br>
              <a:rPr lang="id-ID" dirty="0" smtClean="0">
                <a:solidFill>
                  <a:srgbClr val="0070C0"/>
                </a:solidFill>
              </a:rPr>
            </a:br>
            <a:r>
              <a:rPr lang="id-ID" dirty="0" smtClean="0">
                <a:solidFill>
                  <a:srgbClr val="0070C0"/>
                </a:solidFill>
              </a:rPr>
              <a:t>Implementasi Kurikulum 2013</a:t>
            </a:r>
            <a:endParaRPr lang="id-ID" dirty="0">
              <a:solidFill>
                <a:srgbClr val="0070C0"/>
              </a:solidFill>
            </a:endParaRPr>
          </a:p>
        </p:txBody>
      </p:sp>
      <p:sp>
        <p:nvSpPr>
          <p:cNvPr id="4"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38</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8698089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648072"/>
          </a:xfrm>
          <a:solidFill>
            <a:schemeClr val="accent5"/>
          </a:solidFill>
        </p:spPr>
        <p:txBody>
          <a:bodyPr>
            <a:normAutofit/>
          </a:bodyPr>
          <a:lstStyle/>
          <a:p>
            <a:r>
              <a:rPr lang="id-ID" sz="3600" dirty="0" smtClean="0">
                <a:solidFill>
                  <a:schemeClr val="bg1"/>
                </a:solidFill>
              </a:rPr>
              <a:t>Konsekuensi Implementasi Kurikulum 2013</a:t>
            </a:r>
            <a:endParaRPr lang="id-ID" sz="3600" dirty="0">
              <a:solidFill>
                <a:schemeClr val="bg1"/>
              </a:solidFill>
            </a:endParaRPr>
          </a:p>
        </p:txBody>
      </p:sp>
      <p:sp>
        <p:nvSpPr>
          <p:cNvPr id="3" name="Content Placeholder 2"/>
          <p:cNvSpPr>
            <a:spLocks noGrp="1"/>
          </p:cNvSpPr>
          <p:nvPr>
            <p:ph idx="1"/>
          </p:nvPr>
        </p:nvSpPr>
        <p:spPr>
          <a:xfrm>
            <a:off x="457200" y="980728"/>
            <a:ext cx="8229600" cy="5184576"/>
          </a:xfrm>
        </p:spPr>
        <p:txBody>
          <a:bodyPr>
            <a:normAutofit lnSpcReduction="10000"/>
          </a:bodyPr>
          <a:lstStyle/>
          <a:p>
            <a:r>
              <a:rPr lang="id-ID" dirty="0" smtClean="0"/>
              <a:t>Muatan Lokal</a:t>
            </a:r>
          </a:p>
          <a:p>
            <a:r>
              <a:rPr lang="id-ID" dirty="0" smtClean="0"/>
              <a:t>Kepramukaan</a:t>
            </a:r>
          </a:p>
          <a:p>
            <a:r>
              <a:rPr lang="id-ID" dirty="0" smtClean="0"/>
              <a:t>Peminatan</a:t>
            </a:r>
          </a:p>
          <a:p>
            <a:r>
              <a:rPr lang="id-ID" dirty="0" smtClean="0"/>
              <a:t>Guru TIK</a:t>
            </a:r>
          </a:p>
          <a:p>
            <a:r>
              <a:rPr lang="id-ID" dirty="0" smtClean="0"/>
              <a:t>Perhitungan Jam Mengajar</a:t>
            </a:r>
          </a:p>
          <a:p>
            <a:r>
              <a:rPr lang="id-ID" dirty="0" smtClean="0"/>
              <a:t>Sertifikasi dan Tunjangan</a:t>
            </a:r>
          </a:p>
          <a:p>
            <a:r>
              <a:rPr lang="id-ID" dirty="0" smtClean="0"/>
              <a:t>IPA dan IPS Terpadu di SMP</a:t>
            </a:r>
          </a:p>
          <a:p>
            <a:r>
              <a:rPr lang="id-ID" dirty="0" smtClean="0"/>
              <a:t>Media Pembelajaran</a:t>
            </a:r>
          </a:p>
          <a:p>
            <a:r>
              <a:rPr lang="id-ID" dirty="0" smtClean="0"/>
              <a:t>Fasilitas Pendukung</a:t>
            </a:r>
          </a:p>
          <a:p>
            <a:endParaRPr lang="id-ID" dirty="0"/>
          </a:p>
        </p:txBody>
      </p:sp>
      <p:sp>
        <p:nvSpPr>
          <p:cNvPr id="4"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39</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152586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823370"/>
          </a:xfrm>
          <a:solidFill>
            <a:schemeClr val="accent5">
              <a:lumMod val="75000"/>
            </a:schemeClr>
          </a:solidFill>
          <a:ln>
            <a:solidFill>
              <a:schemeClr val="accent1"/>
            </a:solidFill>
          </a:ln>
        </p:spPr>
        <p:txBody>
          <a:bodyPr>
            <a:normAutofit/>
          </a:bodyPr>
          <a:lstStyle/>
          <a:p>
            <a:r>
              <a:rPr lang="id-ID" sz="4000" dirty="0" smtClean="0">
                <a:solidFill>
                  <a:schemeClr val="bg1"/>
                </a:solidFill>
              </a:rPr>
              <a:t>Pengantar</a:t>
            </a:r>
            <a:endParaRPr lang="id-ID" sz="4000" dirty="0">
              <a:solidFill>
                <a:schemeClr val="bg1"/>
              </a:solidFill>
            </a:endParaRPr>
          </a:p>
        </p:txBody>
      </p:sp>
      <p:sp>
        <p:nvSpPr>
          <p:cNvPr id="3" name="Content Placeholder 2"/>
          <p:cNvSpPr>
            <a:spLocks noGrp="1"/>
          </p:cNvSpPr>
          <p:nvPr>
            <p:ph idx="1"/>
          </p:nvPr>
        </p:nvSpPr>
        <p:spPr>
          <a:xfrm>
            <a:off x="457200" y="1340770"/>
            <a:ext cx="8229600" cy="4525963"/>
          </a:xfrm>
        </p:spPr>
        <p:txBody>
          <a:bodyPr>
            <a:normAutofit fontScale="85000" lnSpcReduction="10000"/>
          </a:bodyPr>
          <a:lstStyle/>
          <a:p>
            <a:r>
              <a:rPr lang="id-ID" dirty="0" smtClean="0"/>
              <a:t>Rakor ini bertujuan mendiskusikan  dua hal utama yaitu Implemenetasi KK 2013 dan Pelaksanaan Ujian Akhir 2014.</a:t>
            </a:r>
          </a:p>
          <a:p>
            <a:r>
              <a:rPr lang="id-ID" dirty="0" smtClean="0"/>
              <a:t>Dalam Rakor ini metodenya ada 3 cara :</a:t>
            </a:r>
          </a:p>
          <a:p>
            <a:pPr marL="711200" indent="-347663">
              <a:buNone/>
            </a:pPr>
            <a:r>
              <a:rPr lang="id-ID" dirty="0" smtClean="0"/>
              <a:t>a. Informasi yang diberikan oleh Kemdikbud yang sudah merupakan kebijakan (given).</a:t>
            </a:r>
          </a:p>
          <a:p>
            <a:pPr marL="711200" indent="-347663">
              <a:buNone/>
            </a:pPr>
            <a:r>
              <a:rPr lang="id-ID" dirty="0" smtClean="0"/>
              <a:t>b. Informasi yang belum final dan akan menjadikan bahan diskusi (bisa berubah).</a:t>
            </a:r>
          </a:p>
          <a:p>
            <a:pPr marL="711200" indent="-347663">
              <a:buNone/>
            </a:pPr>
            <a:r>
              <a:rPr lang="id-ID" dirty="0" smtClean="0"/>
              <a:t>c. Membuat kesepakatan antara Kemdikbud-Pemprov dan Pemkab/Kota dalam implementasi KK 2013 dan pelaksanaan ujian akhir 2014.</a:t>
            </a:r>
          </a:p>
          <a:p>
            <a:endParaRPr lang="id-ID" dirty="0"/>
          </a:p>
        </p:txBody>
      </p:sp>
      <p:sp>
        <p:nvSpPr>
          <p:cNvPr id="4"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4</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1864473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822567198"/>
              </p:ext>
            </p:extLst>
          </p:nvPr>
        </p:nvGraphicFramePr>
        <p:xfrm>
          <a:off x="52157" y="35768"/>
          <a:ext cx="9039773" cy="6633592"/>
        </p:xfrm>
        <a:graphic>
          <a:graphicData uri="http://schemas.openxmlformats.org/drawingml/2006/table">
            <a:tbl>
              <a:tblPr firstRow="1" bandRow="1">
                <a:tableStyleId>{5C22544A-7EE6-4342-B048-85BDC9FD1C3A}</a:tableStyleId>
              </a:tblPr>
              <a:tblGrid>
                <a:gridCol w="465282"/>
                <a:gridCol w="1528785"/>
                <a:gridCol w="2459350"/>
                <a:gridCol w="4586356"/>
              </a:tblGrid>
              <a:tr h="405232">
                <a:tc>
                  <a:txBody>
                    <a:bodyPr/>
                    <a:lstStyle/>
                    <a:p>
                      <a:pPr algn="ctr"/>
                      <a:r>
                        <a:rPr lang="id-ID" sz="1800" dirty="0" smtClean="0"/>
                        <a:t>No</a:t>
                      </a:r>
                      <a:endParaRPr lang="id-ID" sz="1800" dirty="0"/>
                    </a:p>
                  </a:txBody>
                  <a:tcPr marL="84406" marR="84406"/>
                </a:tc>
                <a:tc>
                  <a:txBody>
                    <a:bodyPr/>
                    <a:lstStyle/>
                    <a:p>
                      <a:pPr algn="ctr"/>
                      <a:r>
                        <a:rPr lang="id-ID" sz="2000" dirty="0" smtClean="0"/>
                        <a:t>Isu</a:t>
                      </a:r>
                      <a:endParaRPr lang="id-ID" sz="2000" dirty="0"/>
                    </a:p>
                  </a:txBody>
                  <a:tcPr marL="84406" marR="84406"/>
                </a:tc>
                <a:tc>
                  <a:txBody>
                    <a:bodyPr/>
                    <a:lstStyle/>
                    <a:p>
                      <a:pPr algn="ctr"/>
                      <a:r>
                        <a:rPr lang="id-ID" sz="2000" dirty="0" smtClean="0"/>
                        <a:t>Ketentuan</a:t>
                      </a:r>
                      <a:endParaRPr lang="id-ID" sz="2000" dirty="0"/>
                    </a:p>
                  </a:txBody>
                  <a:tcPr marL="84406" marR="84406"/>
                </a:tc>
                <a:tc>
                  <a:txBody>
                    <a:bodyPr/>
                    <a:lstStyle/>
                    <a:p>
                      <a:pPr algn="ctr"/>
                      <a:r>
                        <a:rPr lang="id-ID" sz="2000" dirty="0" smtClean="0"/>
                        <a:t>Persiapan</a:t>
                      </a:r>
                      <a:endParaRPr lang="id-ID" sz="2000" dirty="0"/>
                    </a:p>
                  </a:txBody>
                  <a:tcPr marL="84406" marR="84406"/>
                </a:tc>
              </a:tr>
              <a:tr h="632828">
                <a:tc>
                  <a:txBody>
                    <a:bodyPr/>
                    <a:lstStyle/>
                    <a:p>
                      <a:r>
                        <a:rPr lang="id-ID" sz="1600" dirty="0" smtClean="0"/>
                        <a:t>1</a:t>
                      </a:r>
                      <a:endParaRPr lang="id-ID" sz="1600" dirty="0"/>
                    </a:p>
                  </a:txBody>
                  <a:tcPr marL="84406" marR="84406"/>
                </a:tc>
                <a:tc>
                  <a:txBody>
                    <a:bodyPr/>
                    <a:lstStyle/>
                    <a:p>
                      <a:r>
                        <a:rPr lang="id-ID" sz="1600" dirty="0" smtClean="0"/>
                        <a:t>Muatan Lokal</a:t>
                      </a:r>
                      <a:endParaRPr lang="id-ID" sz="1600" dirty="0"/>
                    </a:p>
                  </a:txBody>
                  <a:tcPr marL="84406" marR="84406"/>
                </a:tc>
                <a:tc>
                  <a:txBody>
                    <a:bodyPr/>
                    <a:lstStyle/>
                    <a:p>
                      <a:r>
                        <a:rPr lang="id-ID" sz="1600" dirty="0" smtClean="0"/>
                        <a:t>Kekayaan lokal</a:t>
                      </a:r>
                      <a:r>
                        <a:rPr lang="id-ID" sz="1600" baseline="0" dirty="0" smtClean="0"/>
                        <a:t> harus diwadahi dalam kurikulum</a:t>
                      </a:r>
                      <a:endParaRPr lang="id-ID"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smtClean="0"/>
                        <a:t>Pemprov</a:t>
                      </a:r>
                      <a:r>
                        <a:rPr lang="id-ID" sz="1600" baseline="0" dirty="0" smtClean="0"/>
                        <a:t> menyiapkan kurikulum muatan lokal dan integrasinya dengan kurikulum nasional</a:t>
                      </a:r>
                      <a:endParaRPr lang="id-ID" sz="1600" dirty="0" smtClean="0"/>
                    </a:p>
                  </a:txBody>
                  <a:tcPr marL="84406" marR="84406"/>
                </a:tc>
              </a:tr>
              <a:tr h="632828">
                <a:tc>
                  <a:txBody>
                    <a:bodyPr/>
                    <a:lstStyle/>
                    <a:p>
                      <a:r>
                        <a:rPr lang="id-ID" sz="1600" dirty="0" smtClean="0"/>
                        <a:t>2</a:t>
                      </a:r>
                      <a:endParaRPr lang="id-ID" sz="1600" dirty="0"/>
                    </a:p>
                  </a:txBody>
                  <a:tcPr marL="84406" marR="84406"/>
                </a:tc>
                <a:tc>
                  <a:txBody>
                    <a:bodyPr/>
                    <a:lstStyle/>
                    <a:p>
                      <a:r>
                        <a:rPr lang="id-ID" sz="1600" dirty="0" smtClean="0"/>
                        <a:t>Kepramukaan</a:t>
                      </a:r>
                      <a:endParaRPr lang="id-ID" sz="1600" dirty="0"/>
                    </a:p>
                  </a:txBody>
                  <a:tcPr marL="84406" marR="84406"/>
                </a:tc>
                <a:tc>
                  <a:txBody>
                    <a:bodyPr/>
                    <a:lstStyle/>
                    <a:p>
                      <a:r>
                        <a:rPr lang="id-ID" sz="1600" dirty="0" smtClean="0"/>
                        <a:t>Wajib</a:t>
                      </a:r>
                      <a:r>
                        <a:rPr lang="id-ID" sz="1600" baseline="0" dirty="0" smtClean="0"/>
                        <a:t> dilaksanakan oleh tiap sekolah</a:t>
                      </a:r>
                      <a:endParaRPr lang="id-ID"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smtClean="0"/>
                        <a:t>Penyiapan materi (terutama terkait layanan komunitas) guru pelatih, dan jam mengajar guru</a:t>
                      </a:r>
                    </a:p>
                  </a:txBody>
                  <a:tcPr marL="84406" marR="84406"/>
                </a:tc>
              </a:tr>
              <a:tr h="1165736">
                <a:tc>
                  <a:txBody>
                    <a:bodyPr/>
                    <a:lstStyle/>
                    <a:p>
                      <a:r>
                        <a:rPr lang="id-ID" sz="1600" dirty="0" smtClean="0"/>
                        <a:t>3</a:t>
                      </a:r>
                      <a:endParaRPr lang="id-ID" sz="1600" dirty="0"/>
                    </a:p>
                  </a:txBody>
                  <a:tcPr marL="84406" marR="84406"/>
                </a:tc>
                <a:tc>
                  <a:txBody>
                    <a:bodyPr/>
                    <a:lstStyle/>
                    <a:p>
                      <a:r>
                        <a:rPr lang="id-ID" sz="1600" dirty="0" smtClean="0"/>
                        <a:t>Peminatan</a:t>
                      </a:r>
                      <a:endParaRPr lang="id-ID" sz="1600" dirty="0"/>
                    </a:p>
                  </a:txBody>
                  <a:tcPr marL="84406" marR="84406"/>
                </a:tc>
                <a:tc>
                  <a:txBody>
                    <a:bodyPr/>
                    <a:lstStyle/>
                    <a:p>
                      <a:r>
                        <a:rPr lang="id-ID" sz="1600" dirty="0" smtClean="0"/>
                        <a:t>Siswa memilih kelompok minat,</a:t>
                      </a:r>
                      <a:r>
                        <a:rPr lang="id-ID" sz="1600" baseline="0" dirty="0" smtClean="0"/>
                        <a:t> lintas minat, dan pendalaman minat</a:t>
                      </a:r>
                      <a:endParaRPr lang="id-ID"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smtClean="0"/>
                        <a:t>Dukungan BK dalam pemilihan</a:t>
                      </a:r>
                      <a:r>
                        <a:rPr lang="id-ID" sz="1600" baseline="0" dirty="0" smtClean="0"/>
                        <a:t> minat, lintas minat, dan pendalaman minat. </a:t>
                      </a:r>
                      <a:r>
                        <a:rPr lang="id-ID" sz="1600" dirty="0" smtClean="0"/>
                        <a:t>Administrasi</a:t>
                      </a:r>
                      <a:r>
                        <a:rPr lang="id-ID" sz="1600" baseline="0" dirty="0" smtClean="0"/>
                        <a:t> sekolah perlu disiapkan, ketentuan beban SKS maksimal, penyiapan mekanisme penjadwalan ruang.</a:t>
                      </a:r>
                      <a:endParaRPr lang="id-ID" sz="1600" dirty="0" smtClean="0"/>
                    </a:p>
                  </a:txBody>
                  <a:tcPr marL="84406" marR="84406"/>
                </a:tc>
              </a:tr>
              <a:tr h="632828">
                <a:tc>
                  <a:txBody>
                    <a:bodyPr/>
                    <a:lstStyle/>
                    <a:p>
                      <a:r>
                        <a:rPr lang="id-ID" sz="1600" dirty="0" smtClean="0"/>
                        <a:t>4</a:t>
                      </a:r>
                      <a:endParaRPr lang="id-ID" sz="1600" dirty="0"/>
                    </a:p>
                  </a:txBody>
                  <a:tcPr marL="84406" marR="84406"/>
                </a:tc>
                <a:tc>
                  <a:txBody>
                    <a:bodyPr/>
                    <a:lstStyle/>
                    <a:p>
                      <a:r>
                        <a:rPr lang="id-ID" sz="1600" dirty="0" smtClean="0"/>
                        <a:t>Guru TIK</a:t>
                      </a:r>
                      <a:endParaRPr lang="id-ID" sz="1600" dirty="0"/>
                    </a:p>
                  </a:txBody>
                  <a:tcPr marL="84406" marR="84406"/>
                </a:tc>
                <a:tc>
                  <a:txBody>
                    <a:bodyPr/>
                    <a:lstStyle/>
                    <a:p>
                      <a:r>
                        <a:rPr lang="id-ID" sz="1600" baseline="0" dirty="0" smtClean="0"/>
                        <a:t>TIK digunakan di semua mapel. </a:t>
                      </a:r>
                      <a:endParaRPr lang="id-ID"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smtClean="0"/>
                        <a:t>Guru TIK dapat berfungsi sebagai guru BK atau pindah sesuai dengan prodi asalnya.</a:t>
                      </a:r>
                    </a:p>
                  </a:txBody>
                  <a:tcPr marL="84406" marR="84406"/>
                </a:tc>
              </a:tr>
              <a:tr h="632828">
                <a:tc>
                  <a:txBody>
                    <a:bodyPr/>
                    <a:lstStyle/>
                    <a:p>
                      <a:r>
                        <a:rPr lang="id-ID" sz="1600" dirty="0" smtClean="0"/>
                        <a:t>5</a:t>
                      </a:r>
                      <a:endParaRPr lang="id-ID" sz="1600" dirty="0"/>
                    </a:p>
                  </a:txBody>
                  <a:tcPr marL="84406" marR="84406"/>
                </a:tc>
                <a:tc>
                  <a:txBody>
                    <a:bodyPr/>
                    <a:lstStyle/>
                    <a:p>
                      <a:r>
                        <a:rPr lang="id-ID" sz="1600" dirty="0" smtClean="0"/>
                        <a:t>Beban</a:t>
                      </a:r>
                      <a:r>
                        <a:rPr lang="id-ID" sz="1600" baseline="0" dirty="0" smtClean="0"/>
                        <a:t> Mengajar</a:t>
                      </a:r>
                      <a:endParaRPr lang="id-ID" sz="1600" dirty="0"/>
                    </a:p>
                  </a:txBody>
                  <a:tcPr marL="84406" marR="84406"/>
                </a:tc>
                <a:tc>
                  <a:txBody>
                    <a:bodyPr/>
                    <a:lstStyle/>
                    <a:p>
                      <a:r>
                        <a:rPr lang="id-ID" sz="1600" dirty="0" smtClean="0"/>
                        <a:t>Tidak ada yang dirugikan karena Kurikulum 2013 </a:t>
                      </a:r>
                      <a:endParaRPr lang="id-ID"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smtClean="0"/>
                        <a:t>Simulasi beban mengajar menurut Kurikulum 2013 dan penyesuaiannya</a:t>
                      </a:r>
                    </a:p>
                  </a:txBody>
                  <a:tcPr marL="84406" marR="84406"/>
                </a:tc>
              </a:tr>
              <a:tr h="632828">
                <a:tc>
                  <a:txBody>
                    <a:bodyPr/>
                    <a:lstStyle/>
                    <a:p>
                      <a:r>
                        <a:rPr lang="id-ID" sz="1600" dirty="0" smtClean="0"/>
                        <a:t>6</a:t>
                      </a:r>
                      <a:endParaRPr lang="id-ID" sz="1600" dirty="0"/>
                    </a:p>
                  </a:txBody>
                  <a:tcPr marL="84406" marR="84406"/>
                </a:tc>
                <a:tc>
                  <a:txBody>
                    <a:bodyPr/>
                    <a:lstStyle/>
                    <a:p>
                      <a:r>
                        <a:rPr lang="id-ID" sz="1600" dirty="0" smtClean="0"/>
                        <a:t>Sertifikasi dan Tunjangan</a:t>
                      </a:r>
                      <a:endParaRPr lang="id-ID" sz="1600" dirty="0"/>
                    </a:p>
                  </a:txBody>
                  <a:tcPr marL="84406" marR="84406"/>
                </a:tc>
                <a:tc>
                  <a:txBody>
                    <a:bodyPr/>
                    <a:lstStyle/>
                    <a:p>
                      <a:r>
                        <a:rPr lang="id-ID" sz="1600" dirty="0" smtClean="0"/>
                        <a:t>Tidak ada yang dirugikan karena Kurikulum 2013</a:t>
                      </a:r>
                      <a:endParaRPr lang="id-ID"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smtClean="0"/>
                        <a:t>Penyesuaian</a:t>
                      </a:r>
                      <a:r>
                        <a:rPr lang="id-ID" sz="1600" baseline="0" dirty="0" smtClean="0"/>
                        <a:t> sertifikat karena perubahan mapel</a:t>
                      </a:r>
                      <a:endParaRPr lang="id-ID" sz="1600" dirty="0" smtClean="0"/>
                    </a:p>
                  </a:txBody>
                  <a:tcPr marL="84406" marR="84406"/>
                </a:tc>
              </a:tr>
              <a:tr h="632828">
                <a:tc>
                  <a:txBody>
                    <a:bodyPr/>
                    <a:lstStyle/>
                    <a:p>
                      <a:r>
                        <a:rPr lang="id-ID" sz="1600" dirty="0" smtClean="0"/>
                        <a:t>7</a:t>
                      </a:r>
                      <a:endParaRPr lang="id-ID" sz="1600" dirty="0"/>
                    </a:p>
                  </a:txBody>
                  <a:tcPr marL="84406" marR="84406"/>
                </a:tc>
                <a:tc>
                  <a:txBody>
                    <a:bodyPr/>
                    <a:lstStyle/>
                    <a:p>
                      <a:r>
                        <a:rPr lang="id-ID" sz="1600" dirty="0" smtClean="0"/>
                        <a:t>IPA</a:t>
                      </a:r>
                      <a:r>
                        <a:rPr lang="id-ID" sz="1600" baseline="0" dirty="0" smtClean="0"/>
                        <a:t> dan IPS SMP</a:t>
                      </a:r>
                      <a:endParaRPr lang="id-ID" sz="1600" dirty="0"/>
                    </a:p>
                  </a:txBody>
                  <a:tcPr marL="84406" marR="84406"/>
                </a:tc>
                <a:tc>
                  <a:txBody>
                    <a:bodyPr/>
                    <a:lstStyle/>
                    <a:p>
                      <a:r>
                        <a:rPr lang="id-ID" sz="1600" dirty="0" smtClean="0"/>
                        <a:t>Maing-masing merupakan tematik terpadu</a:t>
                      </a:r>
                      <a:endParaRPr lang="id-ID" sz="1600" dirty="0"/>
                    </a:p>
                  </a:txBody>
                  <a:tcPr marL="84406" marR="84406"/>
                </a:tc>
                <a:tc>
                  <a:txBody>
                    <a:bodyPr/>
                    <a:lstStyle/>
                    <a:p>
                      <a:r>
                        <a:rPr lang="id-ID" sz="1600" dirty="0" smtClean="0"/>
                        <a:t>IPA</a:t>
                      </a:r>
                      <a:r>
                        <a:rPr lang="id-ID" sz="1600" baseline="0" dirty="0" smtClean="0"/>
                        <a:t>/IPS tidak dibagi menjadi mapel-mapel spesifik, guru IPA/IPS harus mengusai semua materi.</a:t>
                      </a:r>
                      <a:endParaRPr lang="id-ID" sz="1600" dirty="0"/>
                    </a:p>
                  </a:txBody>
                  <a:tcPr marL="84406" marR="84406"/>
                </a:tc>
              </a:tr>
              <a:tr h="632828">
                <a:tc>
                  <a:txBody>
                    <a:bodyPr/>
                    <a:lstStyle/>
                    <a:p>
                      <a:r>
                        <a:rPr lang="id-ID" sz="1600" dirty="0" smtClean="0"/>
                        <a:t>8</a:t>
                      </a:r>
                      <a:endParaRPr lang="id-ID" sz="1600" dirty="0"/>
                    </a:p>
                  </a:txBody>
                  <a:tcPr marL="84406" marR="84406"/>
                </a:tc>
                <a:tc>
                  <a:txBody>
                    <a:bodyPr/>
                    <a:lstStyle/>
                    <a:p>
                      <a:r>
                        <a:rPr lang="id-ID" sz="1600" dirty="0" smtClean="0"/>
                        <a:t>Media pembelajaran</a:t>
                      </a:r>
                      <a:endParaRPr lang="id-ID" sz="1600" dirty="0"/>
                    </a:p>
                  </a:txBody>
                  <a:tcPr marL="84406" marR="84406"/>
                </a:tc>
                <a:tc>
                  <a:txBody>
                    <a:bodyPr/>
                    <a:lstStyle/>
                    <a:p>
                      <a:r>
                        <a:rPr lang="id-ID" sz="1600" dirty="0" smtClean="0"/>
                        <a:t>Buku didukung dengan media pembelajaran</a:t>
                      </a:r>
                      <a:endParaRPr lang="id-ID"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smtClean="0"/>
                        <a:t>Menyiapkan media pembelajaran yang sejalan dengan tiap tema dan mapel</a:t>
                      </a:r>
                    </a:p>
                  </a:txBody>
                  <a:tcPr marL="84406" marR="84406"/>
                </a:tc>
              </a:tr>
              <a:tr h="632828">
                <a:tc>
                  <a:txBody>
                    <a:bodyPr/>
                    <a:lstStyle/>
                    <a:p>
                      <a:r>
                        <a:rPr lang="id-ID" sz="1600" dirty="0" smtClean="0"/>
                        <a:t>9</a:t>
                      </a:r>
                      <a:endParaRPr lang="id-ID" sz="1600" dirty="0"/>
                    </a:p>
                  </a:txBody>
                  <a:tcPr marL="84406" marR="84406"/>
                </a:tc>
                <a:tc>
                  <a:txBody>
                    <a:bodyPr/>
                    <a:lstStyle/>
                    <a:p>
                      <a:r>
                        <a:rPr lang="id-ID" sz="1600" dirty="0" smtClean="0"/>
                        <a:t>Fasilitas pendukung</a:t>
                      </a:r>
                      <a:endParaRPr lang="id-ID" sz="1600" dirty="0"/>
                    </a:p>
                  </a:txBody>
                  <a:tcPr marL="84406" marR="84406"/>
                </a:tc>
                <a:tc>
                  <a:txBody>
                    <a:bodyPr/>
                    <a:lstStyle/>
                    <a:p>
                      <a:r>
                        <a:rPr lang="id-ID" sz="1600" dirty="0" smtClean="0"/>
                        <a:t>Pembelajaran</a:t>
                      </a:r>
                      <a:r>
                        <a:rPr lang="id-ID" sz="1600" baseline="0" dirty="0" smtClean="0"/>
                        <a:t> didukung dengan fasilitas memadai</a:t>
                      </a:r>
                      <a:endParaRPr lang="id-ID" sz="1600"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dirty="0" smtClean="0"/>
                        <a:t>Mengindentifikasi</a:t>
                      </a:r>
                      <a:r>
                        <a:rPr lang="id-ID" sz="1600" baseline="0" dirty="0" smtClean="0"/>
                        <a:t> kebutuhan fasilitas dan penjadwalan penggunaannya</a:t>
                      </a:r>
                      <a:endParaRPr lang="id-ID" sz="1600" dirty="0" smtClean="0"/>
                    </a:p>
                  </a:txBody>
                  <a:tcPr marL="84406" marR="84406"/>
                </a:tc>
              </a:tr>
            </a:tbl>
          </a:graphicData>
        </a:graphic>
      </p:graphicFrame>
      <p:sp>
        <p:nvSpPr>
          <p:cNvPr id="3"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40</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8731440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92696"/>
          </a:xfrm>
          <a:solidFill>
            <a:schemeClr val="accent5">
              <a:lumMod val="75000"/>
            </a:schemeClr>
          </a:solidFill>
        </p:spPr>
        <p:txBody>
          <a:bodyPr>
            <a:normAutofit/>
          </a:bodyPr>
          <a:lstStyle/>
          <a:p>
            <a:r>
              <a:rPr lang="id-ID" sz="3600" dirty="0" smtClean="0">
                <a:solidFill>
                  <a:schemeClr val="bg1"/>
                </a:solidFill>
              </a:rPr>
              <a:t>Kesenian Alat Musik Sasando</a:t>
            </a:r>
            <a:endParaRPr lang="id-ID" sz="3600" dirty="0">
              <a:solidFill>
                <a:schemeClr val="bg1"/>
              </a:solidFill>
            </a:endParaRPr>
          </a:p>
        </p:txBody>
      </p:sp>
      <p:sp>
        <p:nvSpPr>
          <p:cNvPr id="3" name="Content Placeholder 2"/>
          <p:cNvSpPr>
            <a:spLocks noGrp="1"/>
          </p:cNvSpPr>
          <p:nvPr>
            <p:ph idx="1"/>
          </p:nvPr>
        </p:nvSpPr>
        <p:spPr/>
        <p:txBody>
          <a:bodyPr/>
          <a:lstStyle/>
          <a:p>
            <a:endParaRPr lang="id-ID" dirty="0"/>
          </a:p>
        </p:txBody>
      </p:sp>
      <p:pic>
        <p:nvPicPr>
          <p:cNvPr id="5122" name="Picture 2" descr="F:\OFFICE\FOTO Terbaru\Giat Acara APP 29 Nov 2013\MAB_571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92696"/>
            <a:ext cx="9144000" cy="61653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a:defRPr/>
            </a:pPr>
            <a:fld id="{A66DEB81-7B8F-4B89-AFC6-13B5C436DD53}" type="slidenum">
              <a:rPr lang="en-US" sz="1600" b="1">
                <a:solidFill>
                  <a:prstClr val="white"/>
                </a:solidFill>
                <a:effectLst>
                  <a:outerShdw blurRad="38100" dist="38100" dir="2700000" algn="tl">
                    <a:srgbClr val="000000"/>
                  </a:outerShdw>
                </a:effectLst>
              </a:rPr>
              <a:pPr algn="r">
                <a:defRPr/>
              </a:pPr>
              <a:t>41</a:t>
            </a:fld>
            <a:endParaRPr lang="id-ID" sz="1100" b="1"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22600747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44824"/>
            <a:ext cx="9144000" cy="3024335"/>
          </a:xfrm>
          <a:solidFill>
            <a:schemeClr val="accent5">
              <a:lumMod val="20000"/>
              <a:lumOff val="80000"/>
            </a:schemeClr>
          </a:solidFill>
        </p:spPr>
        <p:txBody>
          <a:bodyPr>
            <a:normAutofit fontScale="90000"/>
          </a:bodyPr>
          <a:lstStyle/>
          <a:p>
            <a:r>
              <a:rPr lang="id-ID" dirty="0" smtClean="0">
                <a:solidFill>
                  <a:srgbClr val="0070C0"/>
                </a:solidFill>
              </a:rPr>
              <a:t>Skema Koordinasi</a:t>
            </a:r>
            <a:br>
              <a:rPr lang="id-ID" dirty="0" smtClean="0">
                <a:solidFill>
                  <a:srgbClr val="0070C0"/>
                </a:solidFill>
              </a:rPr>
            </a:br>
            <a:r>
              <a:rPr lang="id-ID" dirty="0" smtClean="0">
                <a:solidFill>
                  <a:srgbClr val="0070C0"/>
                </a:solidFill>
              </a:rPr>
              <a:t>Pemerintah – Pemerintah Daerah</a:t>
            </a:r>
            <a:br>
              <a:rPr lang="id-ID" dirty="0" smtClean="0">
                <a:solidFill>
                  <a:srgbClr val="0070C0"/>
                </a:solidFill>
              </a:rPr>
            </a:br>
            <a:r>
              <a:rPr lang="id-ID" dirty="0" smtClean="0">
                <a:solidFill>
                  <a:srgbClr val="0070C0"/>
                </a:solidFill>
              </a:rPr>
              <a:t>Dalam</a:t>
            </a:r>
            <a:br>
              <a:rPr lang="id-ID" dirty="0" smtClean="0">
                <a:solidFill>
                  <a:srgbClr val="0070C0"/>
                </a:solidFill>
              </a:rPr>
            </a:br>
            <a:r>
              <a:rPr lang="id-ID" dirty="0" smtClean="0">
                <a:solidFill>
                  <a:srgbClr val="0070C0"/>
                </a:solidFill>
              </a:rPr>
              <a:t>Pelaksanaan Ujian Sekolah dan</a:t>
            </a:r>
            <a:br>
              <a:rPr lang="id-ID" dirty="0" smtClean="0">
                <a:solidFill>
                  <a:srgbClr val="0070C0"/>
                </a:solidFill>
              </a:rPr>
            </a:br>
            <a:r>
              <a:rPr lang="id-ID" dirty="0" smtClean="0">
                <a:solidFill>
                  <a:srgbClr val="0070C0"/>
                </a:solidFill>
              </a:rPr>
              <a:t> Ujian Nasional</a:t>
            </a:r>
            <a:endParaRPr lang="id-ID" dirty="0">
              <a:solidFill>
                <a:srgbClr val="0070C0"/>
              </a:solidFill>
            </a:endParaRPr>
          </a:p>
        </p:txBody>
      </p:sp>
      <p:sp>
        <p:nvSpPr>
          <p:cNvPr id="4"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42</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3154610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384"/>
            <a:ext cx="9144000" cy="648072"/>
          </a:xfrm>
          <a:solidFill>
            <a:schemeClr val="accent5">
              <a:lumMod val="50000"/>
            </a:schemeClr>
          </a:solidFill>
        </p:spPr>
        <p:txBody>
          <a:bodyPr>
            <a:normAutofit fontScale="90000"/>
          </a:bodyPr>
          <a:lstStyle/>
          <a:p>
            <a:r>
              <a:rPr lang="id-ID" dirty="0" smtClean="0">
                <a:solidFill>
                  <a:schemeClr val="bg1"/>
                </a:solidFill>
              </a:rPr>
              <a:t>Perbedaan US/M dan UN</a:t>
            </a:r>
            <a:endParaRPr lang="id-ID" dirty="0">
              <a:solidFill>
                <a:schemeClr val="bg1"/>
              </a:solidFill>
            </a:endParaRPr>
          </a:p>
        </p:txBody>
      </p:sp>
      <p:graphicFrame>
        <p:nvGraphicFramePr>
          <p:cNvPr id="19" name="Table 18"/>
          <p:cNvGraphicFramePr>
            <a:graphicFrameLocks noGrp="1"/>
          </p:cNvGraphicFramePr>
          <p:nvPr>
            <p:extLst>
              <p:ext uri="{D42A27DB-BD31-4B8C-83A1-F6EECF244321}">
                <p14:modId xmlns:p14="http://schemas.microsoft.com/office/powerpoint/2010/main" val="3563424999"/>
              </p:ext>
            </p:extLst>
          </p:nvPr>
        </p:nvGraphicFramePr>
        <p:xfrm>
          <a:off x="118588" y="692697"/>
          <a:ext cx="8973305" cy="5800181"/>
        </p:xfrm>
        <a:graphic>
          <a:graphicData uri="http://schemas.openxmlformats.org/drawingml/2006/table">
            <a:tbl>
              <a:tblPr firstRow="1" bandRow="1">
                <a:tableStyleId>{5C22544A-7EE6-4342-B048-85BDC9FD1C3A}</a:tableStyleId>
              </a:tblPr>
              <a:tblGrid>
                <a:gridCol w="455712"/>
                <a:gridCol w="1804231"/>
                <a:gridCol w="3722260"/>
                <a:gridCol w="2991102"/>
              </a:tblGrid>
              <a:tr h="441515">
                <a:tc>
                  <a:txBody>
                    <a:bodyPr/>
                    <a:lstStyle/>
                    <a:p>
                      <a:r>
                        <a:rPr lang="id-ID" sz="1800" dirty="0" smtClean="0"/>
                        <a:t>No</a:t>
                      </a:r>
                      <a:endParaRPr lang="id-ID" sz="1800" dirty="0"/>
                    </a:p>
                  </a:txBody>
                  <a:tcPr marL="84406" marR="84406"/>
                </a:tc>
                <a:tc>
                  <a:txBody>
                    <a:bodyPr/>
                    <a:lstStyle/>
                    <a:p>
                      <a:r>
                        <a:rPr lang="id-ID" sz="1800" dirty="0" smtClean="0"/>
                        <a:t>Komponen</a:t>
                      </a:r>
                      <a:endParaRPr lang="id-ID" sz="1800" dirty="0"/>
                    </a:p>
                  </a:txBody>
                  <a:tcPr marL="84406" marR="84406"/>
                </a:tc>
                <a:tc>
                  <a:txBody>
                    <a:bodyPr/>
                    <a:lstStyle/>
                    <a:p>
                      <a:r>
                        <a:rPr lang="id-ID" sz="1800" dirty="0" smtClean="0"/>
                        <a:t>UN</a:t>
                      </a:r>
                      <a:endParaRPr lang="id-ID" sz="1800" dirty="0"/>
                    </a:p>
                  </a:txBody>
                  <a:tcPr marL="84406" marR="84406"/>
                </a:tc>
                <a:tc>
                  <a:txBody>
                    <a:bodyPr/>
                    <a:lstStyle/>
                    <a:p>
                      <a:r>
                        <a:rPr lang="id-ID" sz="1800" dirty="0" smtClean="0"/>
                        <a:t>US/M</a:t>
                      </a:r>
                      <a:endParaRPr lang="id-ID" sz="1800" dirty="0"/>
                    </a:p>
                  </a:txBody>
                  <a:tcPr marL="84406" marR="84406"/>
                </a:tc>
              </a:tr>
              <a:tr h="441515">
                <a:tc>
                  <a:txBody>
                    <a:bodyPr/>
                    <a:lstStyle/>
                    <a:p>
                      <a:r>
                        <a:rPr lang="id-ID" sz="1800" b="1" dirty="0" smtClean="0">
                          <a:solidFill>
                            <a:srgbClr val="0070C0"/>
                          </a:solidFill>
                        </a:rPr>
                        <a:t>1</a:t>
                      </a:r>
                      <a:endParaRPr lang="id-ID" sz="1800" b="1" dirty="0">
                        <a:solidFill>
                          <a:srgbClr val="0070C0"/>
                        </a:solidFill>
                      </a:endParaRPr>
                    </a:p>
                  </a:txBody>
                  <a:tcPr marL="84406" marR="84406"/>
                </a:tc>
                <a:tc>
                  <a:txBody>
                    <a:bodyPr/>
                    <a:lstStyle/>
                    <a:p>
                      <a:r>
                        <a:rPr lang="id-ID" sz="1800" b="1" dirty="0" smtClean="0">
                          <a:solidFill>
                            <a:srgbClr val="0070C0"/>
                          </a:solidFill>
                        </a:rPr>
                        <a:t>Penyelenggara</a:t>
                      </a:r>
                      <a:endParaRPr lang="id-ID" sz="1800" b="1" dirty="0">
                        <a:solidFill>
                          <a:srgbClr val="0070C0"/>
                        </a:solidFill>
                      </a:endParaRPr>
                    </a:p>
                  </a:txBody>
                  <a:tcPr marL="84406" marR="84406"/>
                </a:tc>
                <a:tc>
                  <a:txBody>
                    <a:bodyPr/>
                    <a:lstStyle/>
                    <a:p>
                      <a:r>
                        <a:rPr lang="id-ID" sz="1800" b="1" dirty="0" smtClean="0">
                          <a:solidFill>
                            <a:srgbClr val="0070C0"/>
                          </a:solidFill>
                        </a:rPr>
                        <a:t>BSNP</a:t>
                      </a:r>
                      <a:endParaRPr lang="id-ID" sz="1800" b="1" dirty="0">
                        <a:solidFill>
                          <a:srgbClr val="0070C0"/>
                        </a:solidFill>
                      </a:endParaRPr>
                    </a:p>
                  </a:txBody>
                  <a:tcPr marL="84406" marR="84406"/>
                </a:tc>
                <a:tc>
                  <a:txBody>
                    <a:bodyPr/>
                    <a:lstStyle/>
                    <a:p>
                      <a:r>
                        <a:rPr lang="id-ID" sz="1800" b="1" dirty="0" smtClean="0">
                          <a:solidFill>
                            <a:srgbClr val="0070C0"/>
                          </a:solidFill>
                        </a:rPr>
                        <a:t>Sekolah</a:t>
                      </a:r>
                      <a:endParaRPr lang="id-ID" sz="1800" b="1" dirty="0">
                        <a:solidFill>
                          <a:srgbClr val="0070C0"/>
                        </a:solidFill>
                      </a:endParaRPr>
                    </a:p>
                  </a:txBody>
                  <a:tcPr marL="84406" marR="84406"/>
                </a:tc>
              </a:tr>
              <a:tr h="441515">
                <a:tc>
                  <a:txBody>
                    <a:bodyPr/>
                    <a:lstStyle/>
                    <a:p>
                      <a:r>
                        <a:rPr lang="id-ID" sz="1800" b="1" dirty="0" smtClean="0">
                          <a:solidFill>
                            <a:srgbClr val="0070C0"/>
                          </a:solidFill>
                        </a:rPr>
                        <a:t>2</a:t>
                      </a:r>
                      <a:endParaRPr lang="id-ID" sz="1800" b="1" dirty="0">
                        <a:solidFill>
                          <a:srgbClr val="0070C0"/>
                        </a:solidFill>
                      </a:endParaRPr>
                    </a:p>
                  </a:txBody>
                  <a:tcPr marL="84406" marR="84406"/>
                </a:tc>
                <a:tc>
                  <a:txBody>
                    <a:bodyPr/>
                    <a:lstStyle/>
                    <a:p>
                      <a:r>
                        <a:rPr lang="id-ID" sz="1800" b="1" dirty="0" smtClean="0">
                          <a:solidFill>
                            <a:srgbClr val="0070C0"/>
                          </a:solidFill>
                        </a:rPr>
                        <a:t>Kisi-kisi</a:t>
                      </a:r>
                      <a:endParaRPr lang="id-ID" sz="1800" b="1" dirty="0">
                        <a:solidFill>
                          <a:srgbClr val="0070C0"/>
                        </a:solidFill>
                      </a:endParaRPr>
                    </a:p>
                  </a:txBody>
                  <a:tcPr marL="84406" marR="84406"/>
                </a:tc>
                <a:tc>
                  <a:txBody>
                    <a:bodyPr/>
                    <a:lstStyle/>
                    <a:p>
                      <a:r>
                        <a:rPr lang="id-ID" sz="1800" b="1" dirty="0" smtClean="0">
                          <a:solidFill>
                            <a:srgbClr val="0070C0"/>
                          </a:solidFill>
                        </a:rPr>
                        <a:t>BSNP</a:t>
                      </a:r>
                      <a:endParaRPr lang="id-ID" sz="1800" b="1" dirty="0">
                        <a:solidFill>
                          <a:srgbClr val="0070C0"/>
                        </a:solidFill>
                      </a:endParaRPr>
                    </a:p>
                  </a:txBody>
                  <a:tcPr marL="84406" marR="84406"/>
                </a:tc>
                <a:tc>
                  <a:txBody>
                    <a:bodyPr/>
                    <a:lstStyle/>
                    <a:p>
                      <a:r>
                        <a:rPr lang="id-ID" sz="1800" b="1" dirty="0" smtClean="0">
                          <a:solidFill>
                            <a:srgbClr val="0070C0"/>
                          </a:solidFill>
                        </a:rPr>
                        <a:t>BSNP</a:t>
                      </a:r>
                      <a:endParaRPr lang="id-ID" sz="1800" b="1" dirty="0">
                        <a:solidFill>
                          <a:srgbClr val="0070C0"/>
                        </a:solidFill>
                      </a:endParaRPr>
                    </a:p>
                  </a:txBody>
                  <a:tcPr marL="84406" marR="84406"/>
                </a:tc>
              </a:tr>
              <a:tr h="441515">
                <a:tc>
                  <a:txBody>
                    <a:bodyPr/>
                    <a:lstStyle/>
                    <a:p>
                      <a:r>
                        <a:rPr lang="id-ID" sz="1800" b="1" dirty="0" smtClean="0">
                          <a:solidFill>
                            <a:srgbClr val="0070C0"/>
                          </a:solidFill>
                        </a:rPr>
                        <a:t>3</a:t>
                      </a:r>
                      <a:endParaRPr lang="id-ID" sz="1800" b="1" dirty="0">
                        <a:solidFill>
                          <a:srgbClr val="0070C0"/>
                        </a:solidFill>
                      </a:endParaRPr>
                    </a:p>
                  </a:txBody>
                  <a:tcPr marL="84406" marR="84406"/>
                </a:tc>
                <a:tc>
                  <a:txBody>
                    <a:bodyPr/>
                    <a:lstStyle/>
                    <a:p>
                      <a:r>
                        <a:rPr lang="id-ID" sz="1800" b="1" dirty="0" smtClean="0">
                          <a:solidFill>
                            <a:srgbClr val="0070C0"/>
                          </a:solidFill>
                        </a:rPr>
                        <a:t>Soal</a:t>
                      </a:r>
                      <a:r>
                        <a:rPr lang="id-ID" sz="1800" b="1" baseline="0" dirty="0" smtClean="0">
                          <a:solidFill>
                            <a:srgbClr val="0070C0"/>
                          </a:solidFill>
                        </a:rPr>
                        <a:t> kontrol</a:t>
                      </a:r>
                      <a:endParaRPr lang="id-ID" sz="1800" b="1" dirty="0">
                        <a:solidFill>
                          <a:srgbClr val="0070C0"/>
                        </a:solidFill>
                      </a:endParaRPr>
                    </a:p>
                  </a:txBody>
                  <a:tcPr marL="84406" marR="84406"/>
                </a:tc>
                <a:tc>
                  <a:txBody>
                    <a:bodyPr/>
                    <a:lstStyle/>
                    <a:p>
                      <a:r>
                        <a:rPr lang="id-ID" sz="1800" b="1" dirty="0" smtClean="0">
                          <a:solidFill>
                            <a:srgbClr val="0070C0"/>
                          </a:solidFill>
                        </a:rPr>
                        <a:t>Tidak</a:t>
                      </a:r>
                      <a:r>
                        <a:rPr lang="id-ID" sz="1800" b="1" baseline="0" dirty="0" smtClean="0">
                          <a:solidFill>
                            <a:srgbClr val="0070C0"/>
                          </a:solidFill>
                        </a:rPr>
                        <a:t> ada</a:t>
                      </a:r>
                      <a:endParaRPr lang="id-ID" sz="1800" b="1" dirty="0">
                        <a:solidFill>
                          <a:srgbClr val="0070C0"/>
                        </a:solidFill>
                      </a:endParaRPr>
                    </a:p>
                  </a:txBody>
                  <a:tcPr marL="84406" marR="84406"/>
                </a:tc>
                <a:tc>
                  <a:txBody>
                    <a:bodyPr/>
                    <a:lstStyle/>
                    <a:p>
                      <a:r>
                        <a:rPr lang="id-ID" sz="1800" b="1" dirty="0" smtClean="0">
                          <a:solidFill>
                            <a:srgbClr val="0070C0"/>
                          </a:solidFill>
                        </a:rPr>
                        <a:t>Kemdikbud</a:t>
                      </a:r>
                      <a:endParaRPr lang="id-ID" sz="1800" b="1" dirty="0">
                        <a:solidFill>
                          <a:srgbClr val="0070C0"/>
                        </a:solidFill>
                      </a:endParaRPr>
                    </a:p>
                  </a:txBody>
                  <a:tcPr marL="84406" marR="84406"/>
                </a:tc>
              </a:tr>
              <a:tr h="441515">
                <a:tc>
                  <a:txBody>
                    <a:bodyPr/>
                    <a:lstStyle/>
                    <a:p>
                      <a:r>
                        <a:rPr lang="id-ID" sz="1800" b="1" dirty="0" smtClean="0">
                          <a:solidFill>
                            <a:srgbClr val="0070C0"/>
                          </a:solidFill>
                        </a:rPr>
                        <a:t>4</a:t>
                      </a:r>
                      <a:endParaRPr lang="id-ID" sz="1800" b="1" dirty="0">
                        <a:solidFill>
                          <a:srgbClr val="0070C0"/>
                        </a:solidFill>
                      </a:endParaRPr>
                    </a:p>
                  </a:txBody>
                  <a:tcPr marL="84406" marR="84406"/>
                </a:tc>
                <a:tc>
                  <a:txBody>
                    <a:bodyPr/>
                    <a:lstStyle/>
                    <a:p>
                      <a:r>
                        <a:rPr lang="id-ID" sz="1800" b="1" dirty="0" smtClean="0">
                          <a:solidFill>
                            <a:srgbClr val="0070C0"/>
                          </a:solidFill>
                        </a:rPr>
                        <a:t>Penyediaan soal</a:t>
                      </a:r>
                      <a:endParaRPr lang="id-ID" sz="1800" b="1" dirty="0">
                        <a:solidFill>
                          <a:srgbClr val="0070C0"/>
                        </a:solidFill>
                      </a:endParaRPr>
                    </a:p>
                  </a:txBody>
                  <a:tcPr marL="84406" marR="84406"/>
                </a:tc>
                <a:tc>
                  <a:txBody>
                    <a:bodyPr/>
                    <a:lstStyle/>
                    <a:p>
                      <a:r>
                        <a:rPr lang="id-ID" sz="1800" b="1" dirty="0" smtClean="0">
                          <a:solidFill>
                            <a:srgbClr val="0070C0"/>
                          </a:solidFill>
                        </a:rPr>
                        <a:t>BSNP</a:t>
                      </a:r>
                      <a:endParaRPr lang="id-ID" sz="1800" b="1" dirty="0">
                        <a:solidFill>
                          <a:srgbClr val="0070C0"/>
                        </a:solidFill>
                      </a:endParaRPr>
                    </a:p>
                  </a:txBody>
                  <a:tcPr marL="84406" marR="84406"/>
                </a:tc>
                <a:tc>
                  <a:txBody>
                    <a:bodyPr/>
                    <a:lstStyle/>
                    <a:p>
                      <a:r>
                        <a:rPr lang="id-ID" sz="1800" b="1" dirty="0" smtClean="0">
                          <a:solidFill>
                            <a:srgbClr val="0070C0"/>
                          </a:solidFill>
                        </a:rPr>
                        <a:t>Pemprov</a:t>
                      </a:r>
                      <a:endParaRPr lang="id-ID" sz="1800" b="1" dirty="0">
                        <a:solidFill>
                          <a:srgbClr val="0070C0"/>
                        </a:solidFill>
                      </a:endParaRPr>
                    </a:p>
                  </a:txBody>
                  <a:tcPr marL="84406" marR="84406"/>
                </a:tc>
              </a:tr>
              <a:tr h="1415269">
                <a:tc>
                  <a:txBody>
                    <a:bodyPr/>
                    <a:lstStyle/>
                    <a:p>
                      <a:r>
                        <a:rPr lang="id-ID" sz="1800" b="1" dirty="0" smtClean="0">
                          <a:solidFill>
                            <a:srgbClr val="0070C0"/>
                          </a:solidFill>
                        </a:rPr>
                        <a:t>5</a:t>
                      </a:r>
                      <a:endParaRPr lang="id-ID" sz="1800" b="1" dirty="0">
                        <a:solidFill>
                          <a:srgbClr val="0070C0"/>
                        </a:solidFill>
                      </a:endParaRPr>
                    </a:p>
                  </a:txBody>
                  <a:tcPr marL="84406" marR="84406"/>
                </a:tc>
                <a:tc>
                  <a:txBody>
                    <a:bodyPr/>
                    <a:lstStyle/>
                    <a:p>
                      <a:r>
                        <a:rPr lang="id-ID" sz="1800" b="1" dirty="0" smtClean="0">
                          <a:solidFill>
                            <a:srgbClr val="0070C0"/>
                          </a:solidFill>
                        </a:rPr>
                        <a:t>Pelaksanaan (penggandaan,</a:t>
                      </a:r>
                      <a:r>
                        <a:rPr lang="id-ID" sz="1800" b="1" baseline="0" dirty="0" smtClean="0">
                          <a:solidFill>
                            <a:srgbClr val="0070C0"/>
                          </a:solidFill>
                        </a:rPr>
                        <a:t> distribusi, pengawasan)</a:t>
                      </a:r>
                      <a:endParaRPr lang="id-ID" sz="1800" b="1" dirty="0">
                        <a:solidFill>
                          <a:srgbClr val="0070C0"/>
                        </a:solidFill>
                      </a:endParaRPr>
                    </a:p>
                  </a:txBody>
                  <a:tcPr marL="84406" marR="84406"/>
                </a:tc>
                <a:tc>
                  <a:txBody>
                    <a:bodyPr/>
                    <a:lstStyle/>
                    <a:p>
                      <a:r>
                        <a:rPr lang="id-ID" sz="1800" b="1" dirty="0" smtClean="0">
                          <a:solidFill>
                            <a:srgbClr val="0070C0"/>
                          </a:solidFill>
                        </a:rPr>
                        <a:t>Kemdikbud</a:t>
                      </a:r>
                      <a:r>
                        <a:rPr lang="id-ID" sz="1800" b="1" baseline="0" dirty="0" smtClean="0">
                          <a:solidFill>
                            <a:srgbClr val="0070C0"/>
                          </a:solidFill>
                        </a:rPr>
                        <a:t>, Pemprov, PTN</a:t>
                      </a:r>
                      <a:endParaRPr lang="id-ID" sz="1800" b="1" dirty="0">
                        <a:solidFill>
                          <a:srgbClr val="0070C0"/>
                        </a:solidFill>
                      </a:endParaRPr>
                    </a:p>
                  </a:txBody>
                  <a:tcPr marL="84406" marR="84406"/>
                </a:tc>
                <a:tc>
                  <a:txBody>
                    <a:bodyPr/>
                    <a:lstStyle/>
                    <a:p>
                      <a:r>
                        <a:rPr lang="id-ID" sz="1800" b="1" dirty="0" smtClean="0">
                          <a:solidFill>
                            <a:srgbClr val="0070C0"/>
                          </a:solidFill>
                        </a:rPr>
                        <a:t>Pemkab/kot</a:t>
                      </a:r>
                      <a:endParaRPr lang="id-ID" sz="1800" b="1" dirty="0">
                        <a:solidFill>
                          <a:srgbClr val="0070C0"/>
                        </a:solidFill>
                      </a:endParaRPr>
                    </a:p>
                  </a:txBody>
                  <a:tcPr marL="84406" marR="84406"/>
                </a:tc>
              </a:tr>
              <a:tr h="762068">
                <a:tc>
                  <a:txBody>
                    <a:bodyPr/>
                    <a:lstStyle/>
                    <a:p>
                      <a:r>
                        <a:rPr lang="id-ID" sz="1800" b="1" dirty="0" smtClean="0">
                          <a:solidFill>
                            <a:srgbClr val="0070C0"/>
                          </a:solidFill>
                        </a:rPr>
                        <a:t>6</a:t>
                      </a:r>
                      <a:endParaRPr lang="id-ID" sz="1800" b="1" dirty="0">
                        <a:solidFill>
                          <a:srgbClr val="0070C0"/>
                        </a:solidFill>
                      </a:endParaRPr>
                    </a:p>
                  </a:txBody>
                  <a:tcPr marL="84406" marR="84406"/>
                </a:tc>
                <a:tc>
                  <a:txBody>
                    <a:bodyPr/>
                    <a:lstStyle/>
                    <a:p>
                      <a:r>
                        <a:rPr lang="id-ID" sz="1800" b="1" dirty="0" smtClean="0">
                          <a:solidFill>
                            <a:srgbClr val="0070C0"/>
                          </a:solidFill>
                        </a:rPr>
                        <a:t>Pengolahan</a:t>
                      </a:r>
                      <a:endParaRPr lang="id-ID" sz="1800" b="1" dirty="0">
                        <a:solidFill>
                          <a:srgbClr val="0070C0"/>
                        </a:solidFill>
                      </a:endParaRPr>
                    </a:p>
                  </a:txBody>
                  <a:tcPr marL="84406" marR="84406"/>
                </a:tc>
                <a:tc>
                  <a:txBody>
                    <a:bodyPr/>
                    <a:lstStyle/>
                    <a:p>
                      <a:r>
                        <a:rPr lang="id-ID" sz="1800" b="1" dirty="0" smtClean="0">
                          <a:solidFill>
                            <a:srgbClr val="0070C0"/>
                          </a:solidFill>
                        </a:rPr>
                        <a:t>Puspendik</a:t>
                      </a:r>
                      <a:endParaRPr lang="id-ID" sz="1800" b="1" dirty="0">
                        <a:solidFill>
                          <a:srgbClr val="0070C0"/>
                        </a:solidFill>
                      </a:endParaRPr>
                    </a:p>
                  </a:txBody>
                  <a:tcPr marL="84406" marR="84406"/>
                </a:tc>
                <a:tc>
                  <a:txBody>
                    <a:bodyPr/>
                    <a:lstStyle/>
                    <a:p>
                      <a:r>
                        <a:rPr lang="id-ID" sz="1800" b="1" dirty="0" smtClean="0">
                          <a:solidFill>
                            <a:srgbClr val="0070C0"/>
                          </a:solidFill>
                        </a:rPr>
                        <a:t>Pemkab/kot dan data</a:t>
                      </a:r>
                      <a:r>
                        <a:rPr lang="id-ID" sz="1800" b="1" baseline="0" dirty="0" smtClean="0">
                          <a:solidFill>
                            <a:srgbClr val="0070C0"/>
                          </a:solidFill>
                        </a:rPr>
                        <a:t> nilai dilaporkan ke Puspendik</a:t>
                      </a:r>
                      <a:endParaRPr lang="id-ID" sz="1800" b="1" dirty="0">
                        <a:solidFill>
                          <a:srgbClr val="0070C0"/>
                        </a:solidFill>
                      </a:endParaRPr>
                    </a:p>
                  </a:txBody>
                  <a:tcPr marL="84406" marR="84406"/>
                </a:tc>
              </a:tr>
              <a:tr h="1415269">
                <a:tc>
                  <a:txBody>
                    <a:bodyPr/>
                    <a:lstStyle/>
                    <a:p>
                      <a:r>
                        <a:rPr lang="id-ID" sz="1800" b="1" dirty="0" smtClean="0">
                          <a:solidFill>
                            <a:srgbClr val="0070C0"/>
                          </a:solidFill>
                        </a:rPr>
                        <a:t>7</a:t>
                      </a:r>
                      <a:endParaRPr lang="id-ID" sz="1800" b="1" dirty="0">
                        <a:solidFill>
                          <a:srgbClr val="0070C0"/>
                        </a:solidFill>
                      </a:endParaRPr>
                    </a:p>
                  </a:txBody>
                  <a:tcPr marL="84406" marR="84406"/>
                </a:tc>
                <a:tc>
                  <a:txBody>
                    <a:bodyPr/>
                    <a:lstStyle/>
                    <a:p>
                      <a:r>
                        <a:rPr lang="id-ID" sz="1800" b="1" dirty="0" smtClean="0">
                          <a:solidFill>
                            <a:srgbClr val="0070C0"/>
                          </a:solidFill>
                        </a:rPr>
                        <a:t>Pemanfaatan</a:t>
                      </a:r>
                      <a:endParaRPr lang="id-ID" sz="1800" b="1" dirty="0">
                        <a:solidFill>
                          <a:srgbClr val="0070C0"/>
                        </a:solidFill>
                      </a:endParaRPr>
                    </a:p>
                  </a:txBody>
                  <a:tcPr marL="84406" marR="84406"/>
                </a:tc>
                <a:tc>
                  <a:txBody>
                    <a:bodyPr/>
                    <a:lstStyle/>
                    <a:p>
                      <a:pPr>
                        <a:buFontTx/>
                        <a:buChar char="-"/>
                      </a:pPr>
                      <a:r>
                        <a:rPr lang="id-ID" sz="1800" b="1" dirty="0" smtClean="0">
                          <a:solidFill>
                            <a:srgbClr val="0070C0"/>
                          </a:solidFill>
                        </a:rPr>
                        <a:t>Kelulusan, </a:t>
                      </a:r>
                    </a:p>
                    <a:p>
                      <a:pPr>
                        <a:buFontTx/>
                        <a:buChar char="-"/>
                      </a:pPr>
                      <a:r>
                        <a:rPr lang="id-ID" sz="1800" b="1" dirty="0" smtClean="0">
                          <a:solidFill>
                            <a:srgbClr val="0070C0"/>
                          </a:solidFill>
                        </a:rPr>
                        <a:t>Tiket masuk ke jenjang berikutnya, </a:t>
                      </a:r>
                    </a:p>
                    <a:p>
                      <a:pPr marL="0" marR="0" indent="0" algn="l" defTabSz="914400" rtl="0" eaLnBrk="1" fontAlgn="auto" latinLnBrk="0" hangingPunct="1">
                        <a:lnSpc>
                          <a:spcPct val="100000"/>
                        </a:lnSpc>
                        <a:spcBef>
                          <a:spcPts val="0"/>
                        </a:spcBef>
                        <a:spcAft>
                          <a:spcPts val="0"/>
                        </a:spcAft>
                        <a:buClrTx/>
                        <a:buSzTx/>
                        <a:buFontTx/>
                        <a:buChar char="-"/>
                        <a:tabLst/>
                        <a:defRPr/>
                      </a:pPr>
                      <a:r>
                        <a:rPr lang="id-ID" sz="1800" b="1" dirty="0" smtClean="0">
                          <a:solidFill>
                            <a:srgbClr val="0070C0"/>
                          </a:solidFill>
                        </a:rPr>
                        <a:t>Pemetaan, dan</a:t>
                      </a:r>
                    </a:p>
                    <a:p>
                      <a:pPr>
                        <a:buFontTx/>
                        <a:buChar char="-"/>
                      </a:pPr>
                      <a:r>
                        <a:rPr lang="id-ID" sz="1800" b="1" dirty="0" smtClean="0">
                          <a:solidFill>
                            <a:srgbClr val="0070C0"/>
                          </a:solidFill>
                        </a:rPr>
                        <a:t>Intervensi</a:t>
                      </a:r>
                    </a:p>
                  </a:txBody>
                  <a:tcPr marL="84406" marR="84406"/>
                </a:tc>
                <a:tc>
                  <a:txBody>
                    <a:bodyPr/>
                    <a:lstStyle/>
                    <a:p>
                      <a:pPr marL="85725" indent="-85725">
                        <a:buFontTx/>
                        <a:buChar char="-"/>
                      </a:pPr>
                      <a:r>
                        <a:rPr lang="id-ID" sz="1800" b="1" dirty="0" smtClean="0">
                          <a:solidFill>
                            <a:srgbClr val="0070C0"/>
                          </a:solidFill>
                        </a:rPr>
                        <a:t>Tiket masuk ke jenjang berikutnya</a:t>
                      </a:r>
                    </a:p>
                    <a:p>
                      <a:pPr marL="85725" indent="-85725">
                        <a:buFontTx/>
                        <a:buChar char="-"/>
                      </a:pPr>
                      <a:r>
                        <a:rPr lang="id-ID" sz="1800" b="1" dirty="0" smtClean="0">
                          <a:solidFill>
                            <a:srgbClr val="0070C0"/>
                          </a:solidFill>
                        </a:rPr>
                        <a:t>Pemetaan, dan</a:t>
                      </a:r>
                    </a:p>
                    <a:p>
                      <a:pPr marL="85725" indent="-85725">
                        <a:buFontTx/>
                        <a:buChar char="-"/>
                      </a:pPr>
                      <a:r>
                        <a:rPr lang="id-ID" sz="1800" b="1" dirty="0" smtClean="0">
                          <a:solidFill>
                            <a:srgbClr val="0070C0"/>
                          </a:solidFill>
                        </a:rPr>
                        <a:t>intervensi</a:t>
                      </a:r>
                      <a:endParaRPr lang="id-ID" sz="1800" b="1" dirty="0">
                        <a:solidFill>
                          <a:srgbClr val="0070C0"/>
                        </a:solidFill>
                      </a:endParaRPr>
                    </a:p>
                  </a:txBody>
                  <a:tcPr marL="84406" marR="84406"/>
                </a:tc>
              </a:tr>
            </a:tbl>
          </a:graphicData>
        </a:graphic>
      </p:graphicFrame>
      <p:sp>
        <p:nvSpPr>
          <p:cNvPr id="20" name="Slide Number Placeholder 2"/>
          <p:cNvSpPr txBox="1"/>
          <p:nvPr/>
        </p:nvSpPr>
        <p:spPr>
          <a:xfrm>
            <a:off x="8651896" y="6492917"/>
            <a:ext cx="492125" cy="365125"/>
          </a:xfrm>
          <a:prstGeom prst="rect">
            <a:avLst/>
          </a:prstGeom>
          <a:solidFill>
            <a:srgbClr val="800000"/>
          </a:solidFill>
          <a:ln>
            <a:noFill/>
          </a:ln>
        </p:spPr>
        <p:txBody>
          <a:bodyPr anchor="ctr"/>
          <a:lstStyle/>
          <a:p>
            <a:pPr algn="r">
              <a:defRPr/>
            </a:pPr>
            <a:fld id="{9B87A032-95A5-49D0-9B47-C8B098EED86B}" type="slidenum">
              <a:rPr lang="en-US" sz="1600" b="1">
                <a:solidFill>
                  <a:prstClr val="white"/>
                </a:solidFill>
                <a:effectLst>
                  <a:outerShdw blurRad="38100" dist="38100" dir="2700000" algn="tl">
                    <a:srgbClr val="000000"/>
                  </a:outerShdw>
                </a:effectLst>
              </a:rPr>
              <a:pPr algn="r">
                <a:defRPr/>
              </a:pPr>
              <a:t>43</a:t>
            </a:fld>
            <a:endParaRPr lang="id-ID" sz="1100" b="1"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161964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459432"/>
            <a:ext cx="9144000" cy="648072"/>
          </a:xfrm>
          <a:solidFill>
            <a:schemeClr val="accent5">
              <a:lumMod val="50000"/>
            </a:schemeClr>
          </a:solidFill>
        </p:spPr>
        <p:txBody>
          <a:bodyPr>
            <a:normAutofit/>
          </a:bodyPr>
          <a:lstStyle/>
          <a:p>
            <a:r>
              <a:rPr lang="id-ID" sz="3600" dirty="0" smtClean="0">
                <a:solidFill>
                  <a:schemeClr val="bg1"/>
                </a:solidFill>
              </a:rPr>
              <a:t>Ujian Sekolah/Madrasah dan yang Sederajat</a:t>
            </a:r>
            <a:endParaRPr lang="id-ID" sz="3600" dirty="0">
              <a:solidFill>
                <a:schemeClr val="bg1"/>
              </a:solidFill>
            </a:endParaRPr>
          </a:p>
        </p:txBody>
      </p:sp>
      <p:sp>
        <p:nvSpPr>
          <p:cNvPr id="11" name="Pentagon 10"/>
          <p:cNvSpPr/>
          <p:nvPr/>
        </p:nvSpPr>
        <p:spPr>
          <a:xfrm>
            <a:off x="6632537" y="2276872"/>
            <a:ext cx="1861130" cy="1296144"/>
          </a:xfrm>
          <a:prstGeom prst="homePlate">
            <a:avLst>
              <a:gd name="adj" fmla="val 29424"/>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solidFill>
                  <a:prstClr val="white"/>
                </a:solidFill>
              </a:rPr>
              <a:t>PENGOLAHAN DAN PEMANFAATAN HASIL</a:t>
            </a:r>
            <a:endParaRPr lang="id-ID" b="1" dirty="0">
              <a:solidFill>
                <a:prstClr val="white"/>
              </a:solidFill>
            </a:endParaRPr>
          </a:p>
        </p:txBody>
      </p:sp>
      <p:sp>
        <p:nvSpPr>
          <p:cNvPr id="12" name="Pentagon 11"/>
          <p:cNvSpPr/>
          <p:nvPr/>
        </p:nvSpPr>
        <p:spPr>
          <a:xfrm>
            <a:off x="4771408" y="2276872"/>
            <a:ext cx="1861130" cy="1296144"/>
          </a:xfrm>
          <a:prstGeom prst="homePlate">
            <a:avLst>
              <a:gd name="adj" fmla="val 2281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b="1" dirty="0" smtClean="0">
                <a:solidFill>
                  <a:prstClr val="white"/>
                </a:solidFill>
              </a:rPr>
              <a:t>PELAKSANAAN UJIAN</a:t>
            </a:r>
          </a:p>
        </p:txBody>
      </p:sp>
      <p:sp>
        <p:nvSpPr>
          <p:cNvPr id="13" name="Pentagon 12"/>
          <p:cNvSpPr/>
          <p:nvPr/>
        </p:nvSpPr>
        <p:spPr>
          <a:xfrm>
            <a:off x="2749359" y="2276872"/>
            <a:ext cx="2022054" cy="1296144"/>
          </a:xfrm>
          <a:prstGeom prst="homePlate">
            <a:avLst>
              <a:gd name="adj" fmla="val 228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b="1" dirty="0" smtClean="0">
                <a:solidFill>
                  <a:prstClr val="white"/>
                </a:solidFill>
              </a:rPr>
              <a:t>PENYUSUNAN MATERI</a:t>
            </a:r>
          </a:p>
        </p:txBody>
      </p:sp>
      <p:sp>
        <p:nvSpPr>
          <p:cNvPr id="14" name="Pentagon 13"/>
          <p:cNvSpPr/>
          <p:nvPr/>
        </p:nvSpPr>
        <p:spPr>
          <a:xfrm>
            <a:off x="650334" y="2276872"/>
            <a:ext cx="2081526" cy="1296144"/>
          </a:xfrm>
          <a:prstGeom prst="homePlate">
            <a:avLst>
              <a:gd name="adj" fmla="val 29424"/>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b="1" dirty="0" smtClean="0">
                <a:solidFill>
                  <a:prstClr val="white"/>
                </a:solidFill>
              </a:rPr>
              <a:t>PENYEDIAAN ANGGARAN</a:t>
            </a:r>
            <a:endParaRPr lang="id-ID" b="1" dirty="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3763365286"/>
              </p:ext>
            </p:extLst>
          </p:nvPr>
        </p:nvGraphicFramePr>
        <p:xfrm>
          <a:off x="118582" y="236240"/>
          <a:ext cx="3655791" cy="1752600"/>
        </p:xfrm>
        <a:graphic>
          <a:graphicData uri="http://schemas.openxmlformats.org/drawingml/2006/table">
            <a:tbl>
              <a:tblPr firstRow="1" bandRow="1">
                <a:tableStyleId>{00A15C55-8517-42AA-B614-E9B94910E393}</a:tableStyleId>
              </a:tblPr>
              <a:tblGrid>
                <a:gridCol w="455712"/>
                <a:gridCol w="3200079"/>
              </a:tblGrid>
              <a:tr h="370840">
                <a:tc>
                  <a:txBody>
                    <a:bodyPr/>
                    <a:lstStyle/>
                    <a:p>
                      <a:r>
                        <a:rPr lang="id-ID" b="1" dirty="0" smtClean="0"/>
                        <a:t>No</a:t>
                      </a:r>
                      <a:endParaRPr lang="id-ID" b="1" dirty="0"/>
                    </a:p>
                  </a:txBody>
                  <a:tcPr marL="84406" marR="84406"/>
                </a:tc>
                <a:tc>
                  <a:txBody>
                    <a:bodyPr/>
                    <a:lstStyle/>
                    <a:p>
                      <a:r>
                        <a:rPr lang="id-ID" b="1" dirty="0" smtClean="0"/>
                        <a:t>Faktor</a:t>
                      </a:r>
                      <a:endParaRPr lang="id-ID" b="1" dirty="0"/>
                    </a:p>
                  </a:txBody>
                  <a:tcPr marL="84406" marR="84406"/>
                </a:tc>
              </a:tr>
              <a:tr h="370840">
                <a:tc>
                  <a:txBody>
                    <a:bodyPr/>
                    <a:lstStyle/>
                    <a:p>
                      <a:r>
                        <a:rPr lang="id-ID" b="1" dirty="0" smtClean="0"/>
                        <a:t>1</a:t>
                      </a:r>
                      <a:endParaRPr lang="id-ID" b="1" dirty="0"/>
                    </a:p>
                  </a:txBody>
                  <a:tcPr marL="84406" marR="84406"/>
                </a:tc>
                <a:tc>
                  <a:txBody>
                    <a:bodyPr/>
                    <a:lstStyle/>
                    <a:p>
                      <a:r>
                        <a:rPr lang="id-ID" b="1" dirty="0" smtClean="0"/>
                        <a:t>Data</a:t>
                      </a:r>
                      <a:r>
                        <a:rPr lang="id-ID" b="1" baseline="0" dirty="0" smtClean="0"/>
                        <a:t> Siswa</a:t>
                      </a:r>
                      <a:endParaRPr lang="id-ID" b="1" dirty="0"/>
                    </a:p>
                  </a:txBody>
                  <a:tcPr marL="84406" marR="84406"/>
                </a:tc>
              </a:tr>
              <a:tr h="370840">
                <a:tc>
                  <a:txBody>
                    <a:bodyPr/>
                    <a:lstStyle/>
                    <a:p>
                      <a:r>
                        <a:rPr lang="id-ID" b="1" dirty="0" smtClean="0"/>
                        <a:t>2</a:t>
                      </a:r>
                      <a:endParaRPr lang="id-ID" b="1" dirty="0"/>
                    </a:p>
                  </a:txBody>
                  <a:tcPr marL="84406" marR="84406"/>
                </a:tc>
                <a:tc>
                  <a:txBody>
                    <a:bodyPr/>
                    <a:lstStyle/>
                    <a:p>
                      <a:r>
                        <a:rPr lang="id-ID" b="1" dirty="0" smtClean="0"/>
                        <a:t>Komposisi anggaran pusat/daerah</a:t>
                      </a:r>
                      <a:endParaRPr lang="id-ID" b="1" dirty="0"/>
                    </a:p>
                  </a:txBody>
                  <a:tcPr marL="84406" marR="84406"/>
                </a:tc>
              </a:tr>
              <a:tr h="370840">
                <a:tc>
                  <a:txBody>
                    <a:bodyPr/>
                    <a:lstStyle/>
                    <a:p>
                      <a:r>
                        <a:rPr lang="id-ID" b="1" dirty="0" smtClean="0"/>
                        <a:t>3</a:t>
                      </a:r>
                      <a:endParaRPr lang="id-ID"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Surat Edaran</a:t>
                      </a:r>
                    </a:p>
                  </a:txBody>
                  <a:tcPr marL="84406" marR="84406"/>
                </a:tc>
              </a:tr>
            </a:tbl>
          </a:graphicData>
        </a:graphic>
      </p:graphicFrame>
      <p:sp>
        <p:nvSpPr>
          <p:cNvPr id="8" name="Down Arrow 7"/>
          <p:cNvSpPr/>
          <p:nvPr/>
        </p:nvSpPr>
        <p:spPr>
          <a:xfrm>
            <a:off x="1182085" y="1954912"/>
            <a:ext cx="864096" cy="288032"/>
          </a:xfrm>
          <a:prstGeom prst="down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836911996"/>
              </p:ext>
            </p:extLst>
          </p:nvPr>
        </p:nvGraphicFramePr>
        <p:xfrm>
          <a:off x="1514430" y="3933056"/>
          <a:ext cx="3522853" cy="2763520"/>
        </p:xfrm>
        <a:graphic>
          <a:graphicData uri="http://schemas.openxmlformats.org/drawingml/2006/table">
            <a:tbl>
              <a:tblPr firstRow="1" bandRow="1">
                <a:tableStyleId>{5C22544A-7EE6-4342-B048-85BDC9FD1C3A}</a:tableStyleId>
              </a:tblPr>
              <a:tblGrid>
                <a:gridCol w="455712"/>
                <a:gridCol w="3067141"/>
              </a:tblGrid>
              <a:tr h="370840">
                <a:tc>
                  <a:txBody>
                    <a:bodyPr/>
                    <a:lstStyle/>
                    <a:p>
                      <a:r>
                        <a:rPr lang="id-ID" b="1" dirty="0" smtClean="0"/>
                        <a:t>No </a:t>
                      </a:r>
                      <a:endParaRPr lang="id-ID" b="1" dirty="0"/>
                    </a:p>
                  </a:txBody>
                  <a:tcPr marL="84406" marR="84406"/>
                </a:tc>
                <a:tc>
                  <a:txBody>
                    <a:bodyPr/>
                    <a:lstStyle/>
                    <a:p>
                      <a:r>
                        <a:rPr lang="id-ID" b="1" dirty="0" smtClean="0"/>
                        <a:t>Faktor </a:t>
                      </a:r>
                      <a:endParaRPr lang="id-ID" b="1" dirty="0"/>
                    </a:p>
                  </a:txBody>
                  <a:tcPr marL="84406" marR="84406"/>
                </a:tc>
              </a:tr>
              <a:tr h="370840">
                <a:tc>
                  <a:txBody>
                    <a:bodyPr/>
                    <a:lstStyle/>
                    <a:p>
                      <a:r>
                        <a:rPr lang="id-ID" b="1" dirty="0" smtClean="0"/>
                        <a:t>1</a:t>
                      </a:r>
                      <a:endParaRPr lang="id-ID" b="1" dirty="0"/>
                    </a:p>
                  </a:txBody>
                  <a:tcPr marL="84406" marR="84406"/>
                </a:tc>
                <a:tc>
                  <a:txBody>
                    <a:bodyPr/>
                    <a:lstStyle/>
                    <a:p>
                      <a:r>
                        <a:rPr lang="id-ID" b="1" dirty="0" smtClean="0"/>
                        <a:t>Ketersediaan kisi-kisi</a:t>
                      </a:r>
                      <a:endParaRPr lang="id-ID" b="1" dirty="0"/>
                    </a:p>
                  </a:txBody>
                  <a:tcPr marL="84406" marR="84406"/>
                </a:tc>
              </a:tr>
              <a:tr h="370840">
                <a:tc>
                  <a:txBody>
                    <a:bodyPr/>
                    <a:lstStyle/>
                    <a:p>
                      <a:r>
                        <a:rPr lang="id-ID" b="1" dirty="0" smtClean="0"/>
                        <a:t>2</a:t>
                      </a:r>
                      <a:endParaRPr lang="id-ID" b="1" dirty="0"/>
                    </a:p>
                  </a:txBody>
                  <a:tcPr marL="84406" marR="84406"/>
                </a:tc>
                <a:tc>
                  <a:txBody>
                    <a:bodyPr/>
                    <a:lstStyle/>
                    <a:p>
                      <a:r>
                        <a:rPr lang="id-ID" b="1" dirty="0" smtClean="0"/>
                        <a:t>Ketersedian soal kontrol</a:t>
                      </a:r>
                      <a:r>
                        <a:rPr lang="id-ID" b="1" baseline="0" dirty="0" smtClean="0"/>
                        <a:t> (25%)</a:t>
                      </a:r>
                      <a:endParaRPr lang="id-ID" b="1" dirty="0"/>
                    </a:p>
                  </a:txBody>
                  <a:tcPr marL="84406" marR="84406"/>
                </a:tc>
              </a:tr>
              <a:tr h="370840">
                <a:tc>
                  <a:txBody>
                    <a:bodyPr/>
                    <a:lstStyle/>
                    <a:p>
                      <a:r>
                        <a:rPr lang="id-ID" b="1" dirty="0" smtClean="0"/>
                        <a:t>3</a:t>
                      </a:r>
                      <a:endParaRPr lang="id-ID"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Kesesuaian dengan kurikulum</a:t>
                      </a:r>
                    </a:p>
                  </a:txBody>
                  <a:tcPr marL="84406" marR="84406"/>
                </a:tc>
              </a:tr>
              <a:tr h="370840">
                <a:tc>
                  <a:txBody>
                    <a:bodyPr/>
                    <a:lstStyle/>
                    <a:p>
                      <a:r>
                        <a:rPr lang="id-ID" b="1" dirty="0" smtClean="0"/>
                        <a:t>4</a:t>
                      </a:r>
                      <a:endParaRPr lang="id-ID"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Keluasan dan kedalaman materi</a:t>
                      </a:r>
                    </a:p>
                  </a:txBody>
                  <a:tcPr marL="84406" marR="84406"/>
                </a:tc>
              </a:tr>
              <a:tr h="370840">
                <a:tc>
                  <a:txBody>
                    <a:bodyPr/>
                    <a:lstStyle/>
                    <a:p>
                      <a:r>
                        <a:rPr lang="id-ID" b="1" dirty="0" smtClean="0"/>
                        <a:t>5</a:t>
                      </a:r>
                      <a:endParaRPr lang="id-ID"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Kerahasiaan materi yang disusun</a:t>
                      </a:r>
                    </a:p>
                  </a:txBody>
                  <a:tcPr marL="84406" marR="84406"/>
                </a:tc>
              </a:tr>
            </a:tbl>
          </a:graphicData>
        </a:graphic>
      </p:graphicFrame>
      <p:sp>
        <p:nvSpPr>
          <p:cNvPr id="10" name="Down Arrow 9"/>
          <p:cNvSpPr/>
          <p:nvPr/>
        </p:nvSpPr>
        <p:spPr>
          <a:xfrm rot="10800000">
            <a:off x="3242622" y="3645023"/>
            <a:ext cx="864096" cy="288032"/>
          </a:xfrm>
          <a:prstGeom prst="down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922481282"/>
              </p:ext>
            </p:extLst>
          </p:nvPr>
        </p:nvGraphicFramePr>
        <p:xfrm>
          <a:off x="4106718" y="236240"/>
          <a:ext cx="4054604" cy="1752600"/>
        </p:xfrm>
        <a:graphic>
          <a:graphicData uri="http://schemas.openxmlformats.org/drawingml/2006/table">
            <a:tbl>
              <a:tblPr firstRow="1" bandRow="1">
                <a:tableStyleId>{7DF18680-E054-41AD-8BC1-D1AEF772440D}</a:tableStyleId>
              </a:tblPr>
              <a:tblGrid>
                <a:gridCol w="455712"/>
                <a:gridCol w="3598892"/>
              </a:tblGrid>
              <a:tr h="370840">
                <a:tc>
                  <a:txBody>
                    <a:bodyPr/>
                    <a:lstStyle/>
                    <a:p>
                      <a:r>
                        <a:rPr lang="id-ID" b="1" dirty="0" smtClean="0"/>
                        <a:t>No</a:t>
                      </a:r>
                      <a:endParaRPr lang="id-ID" b="1" dirty="0"/>
                    </a:p>
                  </a:txBody>
                  <a:tcPr marL="84406" marR="84406"/>
                </a:tc>
                <a:tc>
                  <a:txBody>
                    <a:bodyPr/>
                    <a:lstStyle/>
                    <a:p>
                      <a:r>
                        <a:rPr lang="id-ID" b="1" dirty="0" smtClean="0"/>
                        <a:t>Faktor</a:t>
                      </a:r>
                      <a:endParaRPr lang="id-ID" b="1" dirty="0"/>
                    </a:p>
                  </a:txBody>
                  <a:tcPr marL="84406" marR="84406"/>
                </a:tc>
              </a:tr>
              <a:tr h="370840">
                <a:tc>
                  <a:txBody>
                    <a:bodyPr/>
                    <a:lstStyle/>
                    <a:p>
                      <a:r>
                        <a:rPr lang="id-ID" b="1" dirty="0" smtClean="0"/>
                        <a:t>1</a:t>
                      </a:r>
                      <a:endParaRPr lang="id-ID" b="1" dirty="0"/>
                    </a:p>
                  </a:txBody>
                  <a:tcPr marL="84406" marR="84406"/>
                </a:tc>
                <a:tc>
                  <a:txBody>
                    <a:bodyPr/>
                    <a:lstStyle/>
                    <a:p>
                      <a:pPr>
                        <a:buFontTx/>
                        <a:buNone/>
                      </a:pPr>
                      <a:r>
                        <a:rPr lang="id-ID" b="1" baseline="0" dirty="0" smtClean="0"/>
                        <a:t>Penggandaan dan distribusi soal</a:t>
                      </a:r>
                    </a:p>
                  </a:txBody>
                  <a:tcPr marL="84406" marR="84406"/>
                </a:tc>
              </a:tr>
              <a:tr h="370840">
                <a:tc>
                  <a:txBody>
                    <a:bodyPr/>
                    <a:lstStyle/>
                    <a:p>
                      <a:r>
                        <a:rPr lang="id-ID" b="1" dirty="0" smtClean="0"/>
                        <a:t>2</a:t>
                      </a:r>
                      <a:endParaRPr lang="id-ID"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Pengawasan pelaksanaan ujian</a:t>
                      </a:r>
                    </a:p>
                  </a:txBody>
                  <a:tcPr marL="84406" marR="84406"/>
                </a:tc>
              </a:tr>
              <a:tr h="370840">
                <a:tc>
                  <a:txBody>
                    <a:bodyPr/>
                    <a:lstStyle/>
                    <a:p>
                      <a:r>
                        <a:rPr lang="id-ID" b="1" dirty="0" smtClean="0"/>
                        <a:t>3</a:t>
                      </a:r>
                      <a:endParaRPr lang="id-ID"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Pengumpulan</a:t>
                      </a:r>
                      <a:r>
                        <a:rPr lang="id-ID" b="1" baseline="0" dirty="0" smtClean="0"/>
                        <a:t> dan pengiriman jawaban</a:t>
                      </a:r>
                      <a:endParaRPr lang="id-ID" b="1" dirty="0" smtClean="0"/>
                    </a:p>
                  </a:txBody>
                  <a:tcPr marL="84406" marR="84406"/>
                </a:tc>
              </a:tr>
            </a:tbl>
          </a:graphicData>
        </a:graphic>
      </p:graphicFrame>
      <p:sp>
        <p:nvSpPr>
          <p:cNvPr id="16" name="Down Arrow 15"/>
          <p:cNvSpPr/>
          <p:nvPr/>
        </p:nvSpPr>
        <p:spPr>
          <a:xfrm>
            <a:off x="5170220" y="1988840"/>
            <a:ext cx="864096" cy="288032"/>
          </a:xfrm>
          <a:prstGeom prst="downArrow">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1206306965"/>
              </p:ext>
            </p:extLst>
          </p:nvPr>
        </p:nvGraphicFramePr>
        <p:xfrm>
          <a:off x="6167254" y="3933056"/>
          <a:ext cx="2858164" cy="2570480"/>
        </p:xfrm>
        <a:graphic>
          <a:graphicData uri="http://schemas.openxmlformats.org/drawingml/2006/table">
            <a:tbl>
              <a:tblPr firstRow="1" bandRow="1">
                <a:tableStyleId>{F5AB1C69-6EDB-4FF4-983F-18BD219EF322}</a:tableStyleId>
              </a:tblPr>
              <a:tblGrid>
                <a:gridCol w="455712"/>
                <a:gridCol w="2402452"/>
              </a:tblGrid>
              <a:tr h="370840">
                <a:tc>
                  <a:txBody>
                    <a:bodyPr/>
                    <a:lstStyle/>
                    <a:p>
                      <a:r>
                        <a:rPr lang="id-ID" b="1" dirty="0" smtClean="0"/>
                        <a:t>No</a:t>
                      </a:r>
                      <a:endParaRPr lang="id-ID" b="1" dirty="0"/>
                    </a:p>
                  </a:txBody>
                  <a:tcPr marL="84406" marR="84406"/>
                </a:tc>
                <a:tc>
                  <a:txBody>
                    <a:bodyPr/>
                    <a:lstStyle/>
                    <a:p>
                      <a:r>
                        <a:rPr lang="id-ID" b="1" dirty="0" smtClean="0"/>
                        <a:t>Faktor</a:t>
                      </a:r>
                      <a:endParaRPr lang="id-ID" b="1" dirty="0"/>
                    </a:p>
                  </a:txBody>
                  <a:tcPr marL="84406" marR="84406"/>
                </a:tc>
              </a:tr>
              <a:tr h="370840">
                <a:tc>
                  <a:txBody>
                    <a:bodyPr/>
                    <a:lstStyle/>
                    <a:p>
                      <a:r>
                        <a:rPr lang="id-ID" b="1" dirty="0" smtClean="0"/>
                        <a:t>1</a:t>
                      </a:r>
                      <a:endParaRPr lang="id-ID" b="1" dirty="0"/>
                    </a:p>
                  </a:txBody>
                  <a:tcPr marL="84406" marR="84406"/>
                </a:tc>
                <a:tc>
                  <a:txBody>
                    <a:bodyPr/>
                    <a:lstStyle/>
                    <a:p>
                      <a:r>
                        <a:rPr lang="id-ID" b="1" dirty="0" smtClean="0"/>
                        <a:t>Ketelitian</a:t>
                      </a:r>
                      <a:r>
                        <a:rPr lang="id-ID" b="1" baseline="0" dirty="0" smtClean="0"/>
                        <a:t> pengolahan</a:t>
                      </a:r>
                      <a:endParaRPr lang="id-ID" b="1" dirty="0"/>
                    </a:p>
                  </a:txBody>
                  <a:tcPr marL="84406" marR="84406"/>
                </a:tc>
              </a:tr>
              <a:tr h="370840">
                <a:tc>
                  <a:txBody>
                    <a:bodyPr/>
                    <a:lstStyle/>
                    <a:p>
                      <a:r>
                        <a:rPr lang="id-ID" b="1" dirty="0" smtClean="0"/>
                        <a:t>2</a:t>
                      </a:r>
                      <a:endParaRPr lang="id-ID" b="1" dirty="0"/>
                    </a:p>
                  </a:txBody>
                  <a:tcPr marL="84406" marR="84406"/>
                </a:tc>
                <a:tc>
                  <a:txBody>
                    <a:bodyPr/>
                    <a:lstStyle/>
                    <a:p>
                      <a:r>
                        <a:rPr lang="id-ID" b="1" dirty="0" smtClean="0"/>
                        <a:t>Kerahasiaan</a:t>
                      </a:r>
                      <a:r>
                        <a:rPr lang="id-ID" b="1" baseline="0" dirty="0" smtClean="0"/>
                        <a:t> pengolahan</a:t>
                      </a:r>
                      <a:endParaRPr lang="id-ID" b="1" dirty="0"/>
                    </a:p>
                  </a:txBody>
                  <a:tcPr marL="84406" marR="84406"/>
                </a:tc>
              </a:tr>
              <a:tr h="370840">
                <a:tc>
                  <a:txBody>
                    <a:bodyPr/>
                    <a:lstStyle/>
                    <a:p>
                      <a:r>
                        <a:rPr lang="id-ID" b="1" dirty="0" smtClean="0"/>
                        <a:t>3</a:t>
                      </a:r>
                      <a:endParaRPr lang="id-ID"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Pemanfaatan untuk</a:t>
                      </a:r>
                      <a:r>
                        <a:rPr lang="id-ID" b="1" baseline="0" dirty="0" smtClean="0"/>
                        <a:t> pemetaan, melanjutkan, intervensi</a:t>
                      </a:r>
                      <a:endParaRPr lang="id-ID" b="1" dirty="0" smtClean="0"/>
                    </a:p>
                  </a:txBody>
                  <a:tcPr marL="84406" marR="84406"/>
                </a:tc>
              </a:tr>
            </a:tbl>
          </a:graphicData>
        </a:graphic>
      </p:graphicFrame>
      <p:sp>
        <p:nvSpPr>
          <p:cNvPr id="18" name="Down Arrow 17"/>
          <p:cNvSpPr/>
          <p:nvPr/>
        </p:nvSpPr>
        <p:spPr>
          <a:xfrm rot="10800000">
            <a:off x="7164288" y="3645024"/>
            <a:ext cx="864096" cy="288032"/>
          </a:xfrm>
          <a:prstGeom prst="downArrow">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9" name="Slide Number Placeholder 2"/>
          <p:cNvSpPr txBox="1"/>
          <p:nvPr/>
        </p:nvSpPr>
        <p:spPr>
          <a:xfrm>
            <a:off x="8651896" y="6520297"/>
            <a:ext cx="492125" cy="365125"/>
          </a:xfrm>
          <a:prstGeom prst="rect">
            <a:avLst/>
          </a:prstGeom>
          <a:solidFill>
            <a:srgbClr val="800000"/>
          </a:solidFill>
          <a:ln>
            <a:noFill/>
          </a:ln>
        </p:spPr>
        <p:txBody>
          <a:bodyPr anchor="ctr"/>
          <a:lstStyle/>
          <a:p>
            <a:pPr algn="r">
              <a:defRPr/>
            </a:pPr>
            <a:fld id="{9B87A032-95A5-49D0-9B47-C8B098EED86B}" type="slidenum">
              <a:rPr lang="en-US" sz="1600" b="1">
                <a:solidFill>
                  <a:prstClr val="white"/>
                </a:solidFill>
                <a:effectLst>
                  <a:outerShdw blurRad="38100" dist="38100" dir="2700000" algn="tl">
                    <a:srgbClr val="000000"/>
                  </a:outerShdw>
                </a:effectLst>
              </a:rPr>
              <a:pPr algn="r">
                <a:defRPr/>
              </a:pPr>
              <a:t>44</a:t>
            </a:fld>
            <a:endParaRPr lang="id-ID" sz="1100" b="1"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1620554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384"/>
            <a:ext cx="9144000" cy="648072"/>
          </a:xfrm>
          <a:solidFill>
            <a:schemeClr val="accent5">
              <a:lumMod val="50000"/>
            </a:schemeClr>
          </a:solidFill>
        </p:spPr>
        <p:txBody>
          <a:bodyPr>
            <a:normAutofit fontScale="90000"/>
          </a:bodyPr>
          <a:lstStyle/>
          <a:p>
            <a:r>
              <a:rPr lang="id-ID" dirty="0" smtClean="0">
                <a:solidFill>
                  <a:schemeClr val="bg1"/>
                </a:solidFill>
              </a:rPr>
              <a:t>UN SMP/SMA/SMK dan Sederajat</a:t>
            </a:r>
            <a:endParaRPr lang="id-ID" dirty="0">
              <a:solidFill>
                <a:schemeClr val="bg1"/>
              </a:solidFill>
            </a:endParaRPr>
          </a:p>
        </p:txBody>
      </p:sp>
      <p:sp>
        <p:nvSpPr>
          <p:cNvPr id="11" name="Pentagon 10"/>
          <p:cNvSpPr/>
          <p:nvPr/>
        </p:nvSpPr>
        <p:spPr>
          <a:xfrm>
            <a:off x="6632537" y="2708920"/>
            <a:ext cx="1861130" cy="1296144"/>
          </a:xfrm>
          <a:prstGeom prst="homePlate">
            <a:avLst>
              <a:gd name="adj" fmla="val 29424"/>
            </a:avLst>
          </a:prstGeom>
          <a:solidFill>
            <a:schemeClr val="accent3">
              <a:lumMod val="75000"/>
            </a:schemeClr>
          </a:solidFill>
        </p:spPr>
        <p:style>
          <a:lnRef idx="0">
            <a:schemeClr val="accent6"/>
          </a:lnRef>
          <a:fillRef idx="3">
            <a:schemeClr val="accent6"/>
          </a:fillRef>
          <a:effectRef idx="3">
            <a:schemeClr val="accent6"/>
          </a:effectRef>
          <a:fontRef idx="minor">
            <a:schemeClr val="lt1"/>
          </a:fontRef>
        </p:style>
        <p:txBody>
          <a:bodyPr rtlCol="0" anchor="ctr"/>
          <a:lstStyle/>
          <a:p>
            <a:pPr algn="ctr"/>
            <a:r>
              <a:rPr lang="id-ID" b="1" dirty="0" smtClean="0">
                <a:solidFill>
                  <a:prstClr val="white"/>
                </a:solidFill>
              </a:rPr>
              <a:t>PENGOLAHAN DAN PEMANFAATAN HASIL</a:t>
            </a:r>
            <a:endParaRPr lang="id-ID" b="1" dirty="0">
              <a:solidFill>
                <a:prstClr val="white"/>
              </a:solidFill>
            </a:endParaRPr>
          </a:p>
        </p:txBody>
      </p:sp>
      <p:sp>
        <p:nvSpPr>
          <p:cNvPr id="12" name="Pentagon 11"/>
          <p:cNvSpPr/>
          <p:nvPr/>
        </p:nvSpPr>
        <p:spPr>
          <a:xfrm>
            <a:off x="4771408" y="2708920"/>
            <a:ext cx="1861130" cy="1296144"/>
          </a:xfrm>
          <a:prstGeom prst="homePlate">
            <a:avLst>
              <a:gd name="adj" fmla="val 22810"/>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id-ID" b="1" dirty="0" smtClean="0">
                <a:solidFill>
                  <a:prstClr val="white"/>
                </a:solidFill>
              </a:rPr>
              <a:t>PELAKSANAAN UJIAN</a:t>
            </a:r>
          </a:p>
        </p:txBody>
      </p:sp>
      <p:sp>
        <p:nvSpPr>
          <p:cNvPr id="13" name="Pentagon 12"/>
          <p:cNvSpPr/>
          <p:nvPr/>
        </p:nvSpPr>
        <p:spPr>
          <a:xfrm>
            <a:off x="2749359" y="2708920"/>
            <a:ext cx="2022054" cy="1296144"/>
          </a:xfrm>
          <a:prstGeom prst="homePlate">
            <a:avLst>
              <a:gd name="adj" fmla="val 2281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id-ID" b="1" dirty="0" smtClean="0">
                <a:solidFill>
                  <a:prstClr val="white"/>
                </a:solidFill>
              </a:rPr>
              <a:t>PENYUSUNAN MATERI</a:t>
            </a:r>
          </a:p>
        </p:txBody>
      </p:sp>
      <p:sp>
        <p:nvSpPr>
          <p:cNvPr id="14" name="Pentagon 13"/>
          <p:cNvSpPr/>
          <p:nvPr/>
        </p:nvSpPr>
        <p:spPr>
          <a:xfrm>
            <a:off x="650334" y="2708920"/>
            <a:ext cx="2081526" cy="1296144"/>
          </a:xfrm>
          <a:prstGeom prst="homePlate">
            <a:avLst>
              <a:gd name="adj" fmla="val 29424"/>
            </a:avLst>
          </a:prstGeom>
          <a:solidFill>
            <a:srgbClr val="7030A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id-ID" b="1" dirty="0" smtClean="0">
                <a:solidFill>
                  <a:prstClr val="white"/>
                </a:solidFill>
              </a:rPr>
              <a:t>PENYEDIAAN ANGGARAN</a:t>
            </a:r>
            <a:endParaRPr lang="id-ID" b="1" dirty="0">
              <a:solidFill>
                <a:prstClr val="white"/>
              </a:solidFill>
            </a:endParaRPr>
          </a:p>
        </p:txBody>
      </p:sp>
      <p:graphicFrame>
        <p:nvGraphicFramePr>
          <p:cNvPr id="7" name="Table 6"/>
          <p:cNvGraphicFramePr>
            <a:graphicFrameLocks noGrp="1"/>
          </p:cNvGraphicFramePr>
          <p:nvPr>
            <p:extLst>
              <p:ext uri="{D42A27DB-BD31-4B8C-83A1-F6EECF244321}">
                <p14:modId xmlns:p14="http://schemas.microsoft.com/office/powerpoint/2010/main" val="1879976681"/>
              </p:ext>
            </p:extLst>
          </p:nvPr>
        </p:nvGraphicFramePr>
        <p:xfrm>
          <a:off x="251520" y="1308368"/>
          <a:ext cx="2858164" cy="1112520"/>
        </p:xfrm>
        <a:graphic>
          <a:graphicData uri="http://schemas.openxmlformats.org/drawingml/2006/table">
            <a:tbl>
              <a:tblPr firstRow="1" bandRow="1">
                <a:tableStyleId>{00A15C55-8517-42AA-B614-E9B94910E393}</a:tableStyleId>
              </a:tblPr>
              <a:tblGrid>
                <a:gridCol w="455712"/>
                <a:gridCol w="2402452"/>
              </a:tblGrid>
              <a:tr h="370840">
                <a:tc>
                  <a:txBody>
                    <a:bodyPr/>
                    <a:lstStyle/>
                    <a:p>
                      <a:r>
                        <a:rPr lang="id-ID" b="1" dirty="0" smtClean="0"/>
                        <a:t>No</a:t>
                      </a:r>
                      <a:endParaRPr lang="id-ID" b="1" dirty="0"/>
                    </a:p>
                  </a:txBody>
                  <a:tcPr marL="84406" marR="84406"/>
                </a:tc>
                <a:tc>
                  <a:txBody>
                    <a:bodyPr/>
                    <a:lstStyle/>
                    <a:p>
                      <a:r>
                        <a:rPr lang="id-ID" b="1" dirty="0" smtClean="0"/>
                        <a:t>Faktor</a:t>
                      </a:r>
                      <a:endParaRPr lang="id-ID" b="1" dirty="0"/>
                    </a:p>
                  </a:txBody>
                  <a:tcPr marL="84406" marR="84406"/>
                </a:tc>
              </a:tr>
              <a:tr h="370840">
                <a:tc>
                  <a:txBody>
                    <a:bodyPr/>
                    <a:lstStyle/>
                    <a:p>
                      <a:r>
                        <a:rPr lang="id-ID" b="1" dirty="0" smtClean="0"/>
                        <a:t>1</a:t>
                      </a:r>
                      <a:endParaRPr lang="id-ID" b="1" dirty="0"/>
                    </a:p>
                  </a:txBody>
                  <a:tcPr marL="84406" marR="84406"/>
                </a:tc>
                <a:tc>
                  <a:txBody>
                    <a:bodyPr/>
                    <a:lstStyle/>
                    <a:p>
                      <a:r>
                        <a:rPr lang="id-ID" b="1" dirty="0" smtClean="0"/>
                        <a:t>Data</a:t>
                      </a:r>
                      <a:r>
                        <a:rPr lang="id-ID" b="1" baseline="0" dirty="0" smtClean="0"/>
                        <a:t> Siswa</a:t>
                      </a:r>
                      <a:endParaRPr lang="id-ID" b="1" dirty="0"/>
                    </a:p>
                  </a:txBody>
                  <a:tcPr marL="84406" marR="84406"/>
                </a:tc>
              </a:tr>
              <a:tr h="370840">
                <a:tc>
                  <a:txBody>
                    <a:bodyPr/>
                    <a:lstStyle/>
                    <a:p>
                      <a:r>
                        <a:rPr lang="id-ID" b="1" dirty="0" smtClean="0"/>
                        <a:t>2</a:t>
                      </a:r>
                      <a:endParaRPr lang="id-ID"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Surat Edaran</a:t>
                      </a:r>
                    </a:p>
                  </a:txBody>
                  <a:tcPr marL="84406" marR="84406"/>
                </a:tc>
              </a:tr>
            </a:tbl>
          </a:graphicData>
        </a:graphic>
      </p:graphicFrame>
      <p:sp>
        <p:nvSpPr>
          <p:cNvPr id="8" name="Down Arrow 7"/>
          <p:cNvSpPr/>
          <p:nvPr/>
        </p:nvSpPr>
        <p:spPr>
          <a:xfrm>
            <a:off x="1182085" y="2420888"/>
            <a:ext cx="864096" cy="288032"/>
          </a:xfrm>
          <a:prstGeom prst="downArrow">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164835244"/>
              </p:ext>
            </p:extLst>
          </p:nvPr>
        </p:nvGraphicFramePr>
        <p:xfrm>
          <a:off x="1763693" y="4348688"/>
          <a:ext cx="3522853" cy="2392680"/>
        </p:xfrm>
        <a:graphic>
          <a:graphicData uri="http://schemas.openxmlformats.org/drawingml/2006/table">
            <a:tbl>
              <a:tblPr firstRow="1" bandRow="1">
                <a:tableStyleId>{5C22544A-7EE6-4342-B048-85BDC9FD1C3A}</a:tableStyleId>
              </a:tblPr>
              <a:tblGrid>
                <a:gridCol w="455712"/>
                <a:gridCol w="3067141"/>
              </a:tblGrid>
              <a:tr h="370840">
                <a:tc>
                  <a:txBody>
                    <a:bodyPr/>
                    <a:lstStyle/>
                    <a:p>
                      <a:r>
                        <a:rPr lang="id-ID" b="1" dirty="0" smtClean="0"/>
                        <a:t>No </a:t>
                      </a:r>
                      <a:endParaRPr lang="id-ID" b="1" dirty="0"/>
                    </a:p>
                  </a:txBody>
                  <a:tcPr marL="84406" marR="84406"/>
                </a:tc>
                <a:tc>
                  <a:txBody>
                    <a:bodyPr/>
                    <a:lstStyle/>
                    <a:p>
                      <a:r>
                        <a:rPr lang="id-ID" b="1" dirty="0" smtClean="0"/>
                        <a:t>Faktor </a:t>
                      </a:r>
                      <a:endParaRPr lang="id-ID" b="1" dirty="0"/>
                    </a:p>
                  </a:txBody>
                  <a:tcPr marL="84406" marR="84406"/>
                </a:tc>
              </a:tr>
              <a:tr h="370840">
                <a:tc>
                  <a:txBody>
                    <a:bodyPr/>
                    <a:lstStyle/>
                    <a:p>
                      <a:r>
                        <a:rPr lang="id-ID" b="1" dirty="0" smtClean="0"/>
                        <a:t>1</a:t>
                      </a:r>
                      <a:endParaRPr lang="id-ID" b="1" dirty="0"/>
                    </a:p>
                  </a:txBody>
                  <a:tcPr marL="84406" marR="84406"/>
                </a:tc>
                <a:tc>
                  <a:txBody>
                    <a:bodyPr/>
                    <a:lstStyle/>
                    <a:p>
                      <a:r>
                        <a:rPr lang="id-ID" b="1" dirty="0" smtClean="0"/>
                        <a:t>Ketersediaan kisi-kisi</a:t>
                      </a:r>
                      <a:endParaRPr lang="id-ID" b="1" dirty="0"/>
                    </a:p>
                  </a:txBody>
                  <a:tcPr marL="84406" marR="84406"/>
                </a:tc>
              </a:tr>
              <a:tr h="370840">
                <a:tc>
                  <a:txBody>
                    <a:bodyPr/>
                    <a:lstStyle/>
                    <a:p>
                      <a:r>
                        <a:rPr lang="id-ID" b="1" dirty="0" smtClean="0"/>
                        <a:t>2</a:t>
                      </a:r>
                      <a:endParaRPr lang="id-ID"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Keluasan dan kedalaman materi beserta komposisinya</a:t>
                      </a:r>
                    </a:p>
                  </a:txBody>
                  <a:tcPr marL="84406" marR="84406"/>
                </a:tc>
              </a:tr>
              <a:tr h="370840">
                <a:tc>
                  <a:txBody>
                    <a:bodyPr/>
                    <a:lstStyle/>
                    <a:p>
                      <a:r>
                        <a:rPr lang="id-ID" b="1" dirty="0" smtClean="0"/>
                        <a:t>3</a:t>
                      </a:r>
                      <a:endParaRPr lang="id-ID"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smtClean="0"/>
                        <a:t>Kerahasiaan materi yang disusun</a:t>
                      </a:r>
                      <a:endParaRPr lang="id-ID" b="1" dirty="0" smtClean="0"/>
                    </a:p>
                  </a:txBody>
                  <a:tcPr marL="84406" marR="84406"/>
                </a:tc>
              </a:tr>
              <a:tr h="370840">
                <a:tc>
                  <a:txBody>
                    <a:bodyPr/>
                    <a:lstStyle/>
                    <a:p>
                      <a:r>
                        <a:rPr lang="id-ID" b="1" dirty="0" smtClean="0"/>
                        <a:t>4</a:t>
                      </a:r>
                      <a:endParaRPr lang="id-ID" b="1" dirty="0"/>
                    </a:p>
                  </a:txBody>
                  <a:tcPr marL="84406" marR="84406"/>
                </a:tc>
                <a:tc>
                  <a:txBody>
                    <a:bodyPr/>
                    <a:lstStyle/>
                    <a:p>
                      <a:r>
                        <a:rPr lang="id-ID" b="1" dirty="0" smtClean="0"/>
                        <a:t>Keterujian soal yang dipilih</a:t>
                      </a:r>
                      <a:endParaRPr lang="id-ID" b="1" dirty="0"/>
                    </a:p>
                  </a:txBody>
                  <a:tcPr marL="84406" marR="84406"/>
                </a:tc>
              </a:tr>
            </a:tbl>
          </a:graphicData>
        </a:graphic>
      </p:graphicFrame>
      <p:sp>
        <p:nvSpPr>
          <p:cNvPr id="10" name="Down Arrow 9"/>
          <p:cNvSpPr/>
          <p:nvPr/>
        </p:nvSpPr>
        <p:spPr>
          <a:xfrm rot="10800000">
            <a:off x="3242622" y="4077071"/>
            <a:ext cx="864096" cy="288032"/>
          </a:xfrm>
          <a:prstGeom prst="downArrow">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2702618938"/>
              </p:ext>
            </p:extLst>
          </p:nvPr>
        </p:nvGraphicFramePr>
        <p:xfrm>
          <a:off x="3641435" y="638696"/>
          <a:ext cx="4054604" cy="1854200"/>
        </p:xfrm>
        <a:graphic>
          <a:graphicData uri="http://schemas.openxmlformats.org/drawingml/2006/table">
            <a:tbl>
              <a:tblPr firstRow="1" bandRow="1">
                <a:tableStyleId>{7DF18680-E054-41AD-8BC1-D1AEF772440D}</a:tableStyleId>
              </a:tblPr>
              <a:tblGrid>
                <a:gridCol w="455712"/>
                <a:gridCol w="3598892"/>
              </a:tblGrid>
              <a:tr h="370840">
                <a:tc>
                  <a:txBody>
                    <a:bodyPr/>
                    <a:lstStyle/>
                    <a:p>
                      <a:r>
                        <a:rPr lang="id-ID" sz="1600" b="1" dirty="0" smtClean="0"/>
                        <a:t>No</a:t>
                      </a:r>
                      <a:endParaRPr lang="id-ID" sz="1600" b="1" dirty="0"/>
                    </a:p>
                  </a:txBody>
                  <a:tcPr marL="84406" marR="84406"/>
                </a:tc>
                <a:tc>
                  <a:txBody>
                    <a:bodyPr/>
                    <a:lstStyle/>
                    <a:p>
                      <a:r>
                        <a:rPr lang="id-ID" sz="1600" b="1" dirty="0" smtClean="0"/>
                        <a:t>Faktor</a:t>
                      </a:r>
                      <a:endParaRPr lang="id-ID" sz="1600" b="1" dirty="0"/>
                    </a:p>
                  </a:txBody>
                  <a:tcPr marL="84406" marR="84406"/>
                </a:tc>
              </a:tr>
              <a:tr h="370840">
                <a:tc>
                  <a:txBody>
                    <a:bodyPr/>
                    <a:lstStyle/>
                    <a:p>
                      <a:r>
                        <a:rPr lang="id-ID" sz="1600" b="1" dirty="0" smtClean="0"/>
                        <a:t>1</a:t>
                      </a:r>
                      <a:endParaRPr lang="id-ID" sz="1600" b="1" dirty="0"/>
                    </a:p>
                  </a:txBody>
                  <a:tcPr marL="84406" marR="84406"/>
                </a:tc>
                <a:tc>
                  <a:txBody>
                    <a:bodyPr/>
                    <a:lstStyle/>
                    <a:p>
                      <a:pPr>
                        <a:buFontTx/>
                        <a:buNone/>
                      </a:pPr>
                      <a:r>
                        <a:rPr lang="id-ID" sz="1600" b="1" baseline="0" dirty="0" smtClean="0"/>
                        <a:t>Penggandaan dan distribusi soal</a:t>
                      </a:r>
                    </a:p>
                  </a:txBody>
                  <a:tcPr marL="84406" marR="84406"/>
                </a:tc>
              </a:tr>
              <a:tr h="370840">
                <a:tc>
                  <a:txBody>
                    <a:bodyPr/>
                    <a:lstStyle/>
                    <a:p>
                      <a:r>
                        <a:rPr lang="id-ID" sz="1600" b="1" dirty="0" smtClean="0"/>
                        <a:t>2</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Pengawasan pelaksanaan ujian</a:t>
                      </a:r>
                    </a:p>
                  </a:txBody>
                  <a:tcPr marL="84406" marR="84406"/>
                </a:tc>
              </a:tr>
              <a:tr h="370840">
                <a:tc>
                  <a:txBody>
                    <a:bodyPr/>
                    <a:lstStyle/>
                    <a:p>
                      <a:r>
                        <a:rPr lang="id-ID" sz="1600" b="1" dirty="0" smtClean="0"/>
                        <a:t>3</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Pengumpulan</a:t>
                      </a:r>
                      <a:r>
                        <a:rPr lang="id-ID" sz="1600" b="1" baseline="0" dirty="0" smtClean="0"/>
                        <a:t> dan pengiriman jawaban</a:t>
                      </a:r>
                      <a:endParaRPr lang="id-ID" sz="1600" b="1" dirty="0" smtClean="0"/>
                    </a:p>
                  </a:txBody>
                  <a:tcPr marL="84406" marR="84406"/>
                </a:tc>
              </a:tr>
              <a:tr h="370840">
                <a:tc>
                  <a:txBody>
                    <a:bodyPr/>
                    <a:lstStyle/>
                    <a:p>
                      <a:r>
                        <a:rPr lang="id-ID" sz="1600" b="1" dirty="0" smtClean="0"/>
                        <a:t>4</a:t>
                      </a:r>
                      <a:endParaRPr lang="id-ID" sz="1600"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sz="1600" b="1" dirty="0" smtClean="0"/>
                        <a:t>Dukungan</a:t>
                      </a:r>
                      <a:r>
                        <a:rPr lang="id-ID" sz="1600" b="1" baseline="0" dirty="0" smtClean="0"/>
                        <a:t> pihak terkait</a:t>
                      </a:r>
                      <a:endParaRPr lang="id-ID" sz="1600" b="1" dirty="0" smtClean="0"/>
                    </a:p>
                  </a:txBody>
                  <a:tcPr marL="84406" marR="84406"/>
                </a:tc>
              </a:tr>
            </a:tbl>
          </a:graphicData>
        </a:graphic>
      </p:graphicFrame>
      <p:sp>
        <p:nvSpPr>
          <p:cNvPr id="16" name="Down Arrow 15"/>
          <p:cNvSpPr/>
          <p:nvPr/>
        </p:nvSpPr>
        <p:spPr>
          <a:xfrm>
            <a:off x="5170220" y="2420888"/>
            <a:ext cx="864096" cy="288032"/>
          </a:xfrm>
          <a:prstGeom prst="downArrow">
            <a:avLst/>
          </a:prstGeom>
          <a:solidFill>
            <a:schemeClr val="accent5">
              <a:lumMod val="20000"/>
              <a:lumOff val="8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graphicFrame>
        <p:nvGraphicFramePr>
          <p:cNvPr id="17" name="Table 16"/>
          <p:cNvGraphicFramePr>
            <a:graphicFrameLocks noGrp="1"/>
          </p:cNvGraphicFramePr>
          <p:nvPr>
            <p:extLst>
              <p:ext uri="{D42A27DB-BD31-4B8C-83A1-F6EECF244321}">
                <p14:modId xmlns:p14="http://schemas.microsoft.com/office/powerpoint/2010/main" val="2827078790"/>
              </p:ext>
            </p:extLst>
          </p:nvPr>
        </p:nvGraphicFramePr>
        <p:xfrm>
          <a:off x="6084168" y="4242896"/>
          <a:ext cx="2858164" cy="2570480"/>
        </p:xfrm>
        <a:graphic>
          <a:graphicData uri="http://schemas.openxmlformats.org/drawingml/2006/table">
            <a:tbl>
              <a:tblPr firstRow="1" bandRow="1">
                <a:tableStyleId>{F5AB1C69-6EDB-4FF4-983F-18BD219EF322}</a:tableStyleId>
              </a:tblPr>
              <a:tblGrid>
                <a:gridCol w="455712"/>
                <a:gridCol w="2402452"/>
              </a:tblGrid>
              <a:tr h="370840">
                <a:tc>
                  <a:txBody>
                    <a:bodyPr/>
                    <a:lstStyle/>
                    <a:p>
                      <a:r>
                        <a:rPr lang="id-ID" b="1" dirty="0" smtClean="0"/>
                        <a:t>No</a:t>
                      </a:r>
                      <a:endParaRPr lang="id-ID" b="1" dirty="0"/>
                    </a:p>
                  </a:txBody>
                  <a:tcPr marL="84406" marR="84406"/>
                </a:tc>
                <a:tc>
                  <a:txBody>
                    <a:bodyPr/>
                    <a:lstStyle/>
                    <a:p>
                      <a:r>
                        <a:rPr lang="id-ID" b="1" dirty="0" smtClean="0"/>
                        <a:t>Faktor</a:t>
                      </a:r>
                      <a:endParaRPr lang="id-ID" b="1" dirty="0"/>
                    </a:p>
                  </a:txBody>
                  <a:tcPr marL="84406" marR="84406"/>
                </a:tc>
              </a:tr>
              <a:tr h="370840">
                <a:tc>
                  <a:txBody>
                    <a:bodyPr/>
                    <a:lstStyle/>
                    <a:p>
                      <a:r>
                        <a:rPr lang="id-ID" b="1" dirty="0" smtClean="0"/>
                        <a:t>1</a:t>
                      </a:r>
                      <a:endParaRPr lang="id-ID" b="1" dirty="0"/>
                    </a:p>
                  </a:txBody>
                  <a:tcPr marL="84406" marR="84406"/>
                </a:tc>
                <a:tc>
                  <a:txBody>
                    <a:bodyPr/>
                    <a:lstStyle/>
                    <a:p>
                      <a:r>
                        <a:rPr lang="id-ID" b="1" dirty="0" smtClean="0"/>
                        <a:t>Ketelitian</a:t>
                      </a:r>
                      <a:r>
                        <a:rPr lang="id-ID" b="1" baseline="0" dirty="0" smtClean="0"/>
                        <a:t> pengolahan</a:t>
                      </a:r>
                      <a:endParaRPr lang="id-ID" b="1" dirty="0"/>
                    </a:p>
                  </a:txBody>
                  <a:tcPr marL="84406" marR="84406"/>
                </a:tc>
              </a:tr>
              <a:tr h="370840">
                <a:tc>
                  <a:txBody>
                    <a:bodyPr/>
                    <a:lstStyle/>
                    <a:p>
                      <a:r>
                        <a:rPr lang="id-ID" b="1" dirty="0" smtClean="0"/>
                        <a:t>2</a:t>
                      </a:r>
                      <a:endParaRPr lang="id-ID" b="1" dirty="0"/>
                    </a:p>
                  </a:txBody>
                  <a:tcPr marL="84406" marR="84406"/>
                </a:tc>
                <a:tc>
                  <a:txBody>
                    <a:bodyPr/>
                    <a:lstStyle/>
                    <a:p>
                      <a:r>
                        <a:rPr lang="id-ID" b="1" dirty="0" smtClean="0"/>
                        <a:t>Kerahasiaan</a:t>
                      </a:r>
                      <a:r>
                        <a:rPr lang="id-ID" b="1" baseline="0" dirty="0" smtClean="0"/>
                        <a:t> pengolahan</a:t>
                      </a:r>
                      <a:endParaRPr lang="id-ID" b="1" dirty="0"/>
                    </a:p>
                  </a:txBody>
                  <a:tcPr marL="84406" marR="84406"/>
                </a:tc>
              </a:tr>
              <a:tr h="370840">
                <a:tc>
                  <a:txBody>
                    <a:bodyPr/>
                    <a:lstStyle/>
                    <a:p>
                      <a:r>
                        <a:rPr lang="id-ID" b="1" dirty="0" smtClean="0"/>
                        <a:t>3</a:t>
                      </a:r>
                      <a:endParaRPr lang="id-ID" b="1" dirty="0"/>
                    </a:p>
                  </a:txBody>
                  <a:tcPr marL="84406" marR="8440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d-ID" b="1" dirty="0" smtClean="0"/>
                        <a:t>Pemanfaatan untuk kelulusan,</a:t>
                      </a:r>
                      <a:r>
                        <a:rPr lang="id-ID" b="1" baseline="0" dirty="0" smtClean="0"/>
                        <a:t> pemetaan, melanjutkan, intervensi</a:t>
                      </a:r>
                      <a:endParaRPr lang="id-ID" b="1" dirty="0" smtClean="0"/>
                    </a:p>
                  </a:txBody>
                  <a:tcPr marL="84406" marR="84406"/>
                </a:tc>
              </a:tr>
            </a:tbl>
          </a:graphicData>
        </a:graphic>
      </p:graphicFrame>
      <p:sp>
        <p:nvSpPr>
          <p:cNvPr id="18" name="Down Arrow 17"/>
          <p:cNvSpPr/>
          <p:nvPr/>
        </p:nvSpPr>
        <p:spPr>
          <a:xfrm rot="10800000">
            <a:off x="7031351" y="4005064"/>
            <a:ext cx="864096" cy="288032"/>
          </a:xfrm>
          <a:prstGeom prst="downArrow">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solidFill>
                <a:prstClr val="white"/>
              </a:solidFill>
            </a:endParaRPr>
          </a:p>
        </p:txBody>
      </p:sp>
      <p:sp>
        <p:nvSpPr>
          <p:cNvPr id="19" name="Slide Number Placeholder 2"/>
          <p:cNvSpPr txBox="1"/>
          <p:nvPr/>
        </p:nvSpPr>
        <p:spPr>
          <a:xfrm>
            <a:off x="8651896" y="6520297"/>
            <a:ext cx="492125" cy="365125"/>
          </a:xfrm>
          <a:prstGeom prst="rect">
            <a:avLst/>
          </a:prstGeom>
          <a:solidFill>
            <a:srgbClr val="800000"/>
          </a:solidFill>
          <a:ln>
            <a:noFill/>
          </a:ln>
        </p:spPr>
        <p:txBody>
          <a:bodyPr anchor="ctr"/>
          <a:lstStyle/>
          <a:p>
            <a:pPr algn="r">
              <a:defRPr/>
            </a:pPr>
            <a:fld id="{9B87A032-95A5-49D0-9B47-C8B098EED86B}" type="slidenum">
              <a:rPr lang="en-US" sz="1600" b="1">
                <a:solidFill>
                  <a:prstClr val="white"/>
                </a:solidFill>
                <a:effectLst>
                  <a:outerShdw blurRad="38100" dist="38100" dir="2700000" algn="tl">
                    <a:srgbClr val="000000"/>
                  </a:outerShdw>
                </a:effectLst>
              </a:rPr>
              <a:pPr algn="r">
                <a:defRPr/>
              </a:pPr>
              <a:t>45</a:t>
            </a:fld>
            <a:endParaRPr lang="id-ID" sz="1100" b="1"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2781248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384"/>
            <a:ext cx="9144000" cy="648072"/>
          </a:xfrm>
          <a:solidFill>
            <a:schemeClr val="accent5"/>
          </a:solidFill>
        </p:spPr>
        <p:txBody>
          <a:bodyPr>
            <a:normAutofit/>
          </a:bodyPr>
          <a:lstStyle/>
          <a:p>
            <a:r>
              <a:rPr lang="id-ID" sz="3200" b="1" dirty="0" smtClean="0">
                <a:solidFill>
                  <a:schemeClr val="bg1"/>
                </a:solidFill>
              </a:rPr>
              <a:t>Penganggaran US/M untuk SD/MI dan Sederajat</a:t>
            </a:r>
            <a:endParaRPr lang="id-ID" sz="3200" b="1" dirty="0">
              <a:solidFill>
                <a:schemeClr val="bg1"/>
              </a:solidFill>
            </a:endParaRPr>
          </a:p>
        </p:txBody>
      </p:sp>
      <p:sp>
        <p:nvSpPr>
          <p:cNvPr id="24" name="Pentagon 23"/>
          <p:cNvSpPr/>
          <p:nvPr/>
        </p:nvSpPr>
        <p:spPr>
          <a:xfrm>
            <a:off x="118590" y="2492896"/>
            <a:ext cx="1794661" cy="1008112"/>
          </a:xfrm>
          <a:prstGeom prst="homePlate">
            <a:avLst>
              <a:gd name="adj" fmla="val 191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Penyiapan Kisi-kisi dan Soal Kendali</a:t>
            </a:r>
            <a:endParaRPr lang="id-ID" sz="2000" dirty="0">
              <a:solidFill>
                <a:prstClr val="white"/>
              </a:solidFill>
            </a:endParaRPr>
          </a:p>
        </p:txBody>
      </p:sp>
      <p:sp>
        <p:nvSpPr>
          <p:cNvPr id="25" name="Rectangle 24"/>
          <p:cNvSpPr/>
          <p:nvPr/>
        </p:nvSpPr>
        <p:spPr>
          <a:xfrm>
            <a:off x="4173186" y="908720"/>
            <a:ext cx="259228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Data  dan Rapor Siswa per Rombel</a:t>
            </a:r>
            <a:endParaRPr lang="id-ID" sz="2400" dirty="0">
              <a:solidFill>
                <a:prstClr val="white"/>
              </a:solidFill>
            </a:endParaRPr>
          </a:p>
        </p:txBody>
      </p:sp>
      <p:sp>
        <p:nvSpPr>
          <p:cNvPr id="26" name="Chevron 25"/>
          <p:cNvSpPr/>
          <p:nvPr/>
        </p:nvSpPr>
        <p:spPr>
          <a:xfrm>
            <a:off x="1852334" y="2492896"/>
            <a:ext cx="1801387" cy="1008112"/>
          </a:xfrm>
          <a:prstGeom prst="chevron">
            <a:avLst>
              <a:gd name="adj" fmla="val 15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Penyiapan Materi</a:t>
            </a:r>
            <a:endParaRPr lang="id-ID" sz="2000" dirty="0">
              <a:solidFill>
                <a:prstClr val="white"/>
              </a:solidFill>
            </a:endParaRPr>
          </a:p>
        </p:txBody>
      </p:sp>
      <p:sp>
        <p:nvSpPr>
          <p:cNvPr id="27" name="Chevron 26"/>
          <p:cNvSpPr/>
          <p:nvPr/>
        </p:nvSpPr>
        <p:spPr>
          <a:xfrm>
            <a:off x="3580505" y="2492896"/>
            <a:ext cx="1927599" cy="1008112"/>
          </a:xfrm>
          <a:prstGeom prst="chevron">
            <a:avLst>
              <a:gd name="adj" fmla="val 150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Pelaksanaan Ujian</a:t>
            </a:r>
            <a:endParaRPr lang="id-ID" sz="2000" dirty="0">
              <a:solidFill>
                <a:prstClr val="white"/>
              </a:solidFill>
            </a:endParaRPr>
          </a:p>
        </p:txBody>
      </p:sp>
      <p:sp>
        <p:nvSpPr>
          <p:cNvPr id="28" name="Chevron 27"/>
          <p:cNvSpPr/>
          <p:nvPr/>
        </p:nvSpPr>
        <p:spPr>
          <a:xfrm>
            <a:off x="5441634" y="2492896"/>
            <a:ext cx="1861130" cy="1008112"/>
          </a:xfrm>
          <a:prstGeom prst="chevron">
            <a:avLst>
              <a:gd name="adj" fmla="val 15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Pengolahan Hasil Ujian</a:t>
            </a:r>
            <a:endParaRPr lang="id-ID" sz="2000" dirty="0">
              <a:solidFill>
                <a:prstClr val="white"/>
              </a:solidFill>
            </a:endParaRPr>
          </a:p>
        </p:txBody>
      </p:sp>
      <p:sp>
        <p:nvSpPr>
          <p:cNvPr id="29" name="Rectangle 28"/>
          <p:cNvSpPr/>
          <p:nvPr/>
        </p:nvSpPr>
        <p:spPr>
          <a:xfrm>
            <a:off x="2112651" y="908720"/>
            <a:ext cx="159525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Puspendik/Dapodik</a:t>
            </a:r>
            <a:endParaRPr lang="id-ID" sz="2400" dirty="0">
              <a:solidFill>
                <a:prstClr val="white"/>
              </a:solidFill>
            </a:endParaRPr>
          </a:p>
        </p:txBody>
      </p:sp>
      <p:sp>
        <p:nvSpPr>
          <p:cNvPr id="30" name="Rectangle 29"/>
          <p:cNvSpPr/>
          <p:nvPr/>
        </p:nvSpPr>
        <p:spPr>
          <a:xfrm>
            <a:off x="118609" y="4365104"/>
            <a:ext cx="1595253"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Anggaran Kemdikbud</a:t>
            </a:r>
            <a:endParaRPr lang="id-ID" sz="2400" dirty="0">
              <a:solidFill>
                <a:prstClr val="white"/>
              </a:solidFill>
            </a:endParaRPr>
          </a:p>
        </p:txBody>
      </p:sp>
      <p:sp>
        <p:nvSpPr>
          <p:cNvPr id="31" name="Rectangle 30"/>
          <p:cNvSpPr/>
          <p:nvPr/>
        </p:nvSpPr>
        <p:spPr>
          <a:xfrm>
            <a:off x="6167254" y="4365104"/>
            <a:ext cx="159525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Anggaran Pemkab/kota</a:t>
            </a:r>
            <a:endParaRPr lang="id-ID" sz="2000" dirty="0">
              <a:solidFill>
                <a:prstClr val="white"/>
              </a:solidFill>
            </a:endParaRPr>
          </a:p>
        </p:txBody>
      </p:sp>
      <p:cxnSp>
        <p:nvCxnSpPr>
          <p:cNvPr id="33" name="Elbow Connector 32"/>
          <p:cNvCxnSpPr>
            <a:stCxn id="28" idx="2"/>
            <a:endCxn id="31" idx="0"/>
          </p:cNvCxnSpPr>
          <p:nvPr/>
        </p:nvCxnSpPr>
        <p:spPr>
          <a:xfrm rot="16200000" flipH="1">
            <a:off x="6199302" y="3599527"/>
            <a:ext cx="864096" cy="667062"/>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34" name="Rectangle 33"/>
          <p:cNvSpPr/>
          <p:nvPr/>
        </p:nvSpPr>
        <p:spPr>
          <a:xfrm>
            <a:off x="118585" y="836712"/>
            <a:ext cx="150109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Pengisian Data dan Rapor</a:t>
            </a:r>
            <a:endParaRPr lang="id-ID" sz="2400" dirty="0">
              <a:solidFill>
                <a:prstClr val="white"/>
              </a:solidFill>
            </a:endParaRPr>
          </a:p>
        </p:txBody>
      </p:sp>
      <p:cxnSp>
        <p:nvCxnSpPr>
          <p:cNvPr id="35" name="Straight Arrow Connector 34"/>
          <p:cNvCxnSpPr>
            <a:stCxn id="34" idx="3"/>
            <a:endCxn id="29" idx="1"/>
          </p:cNvCxnSpPr>
          <p:nvPr/>
        </p:nvCxnSpPr>
        <p:spPr>
          <a:xfrm>
            <a:off x="1619673" y="1340768"/>
            <a:ext cx="49297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6" name="Straight Arrow Connector 35"/>
          <p:cNvCxnSpPr>
            <a:stCxn id="29" idx="3"/>
            <a:endCxn id="25" idx="1"/>
          </p:cNvCxnSpPr>
          <p:nvPr/>
        </p:nvCxnSpPr>
        <p:spPr>
          <a:xfrm>
            <a:off x="3707905" y="1340768"/>
            <a:ext cx="46528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37" name="Shape 24"/>
          <p:cNvCxnSpPr>
            <a:stCxn id="25" idx="2"/>
            <a:endCxn id="28" idx="0"/>
          </p:cNvCxnSpPr>
          <p:nvPr/>
        </p:nvCxnSpPr>
        <p:spPr>
          <a:xfrm rot="16200000" flipH="1">
            <a:off x="5523535" y="1718615"/>
            <a:ext cx="720080" cy="828489"/>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40" name="Rectangle 39"/>
          <p:cNvSpPr/>
          <p:nvPr/>
        </p:nvSpPr>
        <p:spPr>
          <a:xfrm>
            <a:off x="4450141" y="4365104"/>
            <a:ext cx="151770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Anggaran Pemprov</a:t>
            </a:r>
            <a:endParaRPr lang="id-ID" sz="2400" dirty="0">
              <a:solidFill>
                <a:prstClr val="white"/>
              </a:solidFill>
            </a:endParaRPr>
          </a:p>
        </p:txBody>
      </p:sp>
      <p:cxnSp>
        <p:nvCxnSpPr>
          <p:cNvPr id="41" name="Elbow Connector 40"/>
          <p:cNvCxnSpPr>
            <a:stCxn id="28" idx="2"/>
            <a:endCxn id="40" idx="0"/>
          </p:cNvCxnSpPr>
          <p:nvPr/>
        </p:nvCxnSpPr>
        <p:spPr>
          <a:xfrm rot="5400000">
            <a:off x="5321359" y="3388644"/>
            <a:ext cx="864096" cy="1088826"/>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45" name="TextBox 44"/>
          <p:cNvSpPr txBox="1"/>
          <p:nvPr/>
        </p:nvSpPr>
        <p:spPr>
          <a:xfrm>
            <a:off x="6499599" y="4005064"/>
            <a:ext cx="461986" cy="369332"/>
          </a:xfrm>
          <a:prstGeom prst="rect">
            <a:avLst/>
          </a:prstGeom>
          <a:noFill/>
        </p:spPr>
        <p:txBody>
          <a:bodyPr wrap="none" rtlCol="0">
            <a:spAutoFit/>
          </a:bodyPr>
          <a:lstStyle/>
          <a:p>
            <a:r>
              <a:rPr lang="id-ID" dirty="0" smtClean="0">
                <a:solidFill>
                  <a:prstClr val="black"/>
                </a:solidFill>
              </a:rPr>
              <a:t>Y%</a:t>
            </a:r>
            <a:endParaRPr lang="id-ID" dirty="0">
              <a:solidFill>
                <a:prstClr val="black"/>
              </a:solidFill>
            </a:endParaRPr>
          </a:p>
        </p:txBody>
      </p:sp>
      <p:sp>
        <p:nvSpPr>
          <p:cNvPr id="46" name="TextBox 45"/>
          <p:cNvSpPr txBox="1"/>
          <p:nvPr/>
        </p:nvSpPr>
        <p:spPr>
          <a:xfrm>
            <a:off x="5268126" y="4005064"/>
            <a:ext cx="470000" cy="369332"/>
          </a:xfrm>
          <a:prstGeom prst="rect">
            <a:avLst/>
          </a:prstGeom>
          <a:noFill/>
        </p:spPr>
        <p:txBody>
          <a:bodyPr wrap="none" rtlCol="0">
            <a:spAutoFit/>
          </a:bodyPr>
          <a:lstStyle/>
          <a:p>
            <a:r>
              <a:rPr lang="id-ID" dirty="0" smtClean="0">
                <a:solidFill>
                  <a:prstClr val="black"/>
                </a:solidFill>
              </a:rPr>
              <a:t>X%</a:t>
            </a:r>
            <a:endParaRPr lang="id-ID" dirty="0">
              <a:solidFill>
                <a:prstClr val="black"/>
              </a:solidFill>
            </a:endParaRPr>
          </a:p>
        </p:txBody>
      </p:sp>
      <p:sp>
        <p:nvSpPr>
          <p:cNvPr id="47" name="Chevron 46"/>
          <p:cNvSpPr/>
          <p:nvPr/>
        </p:nvSpPr>
        <p:spPr>
          <a:xfrm>
            <a:off x="7230756" y="2492896"/>
            <a:ext cx="1913243" cy="1008112"/>
          </a:xfrm>
          <a:prstGeom prst="chevron">
            <a:avLst>
              <a:gd name="adj" fmla="val 15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Pemanfaatan Hasil Ujian</a:t>
            </a:r>
            <a:endParaRPr lang="id-ID" sz="2000" dirty="0">
              <a:solidFill>
                <a:prstClr val="white"/>
              </a:solidFill>
            </a:endParaRPr>
          </a:p>
        </p:txBody>
      </p:sp>
      <p:cxnSp>
        <p:nvCxnSpPr>
          <p:cNvPr id="48" name="Elbow Connector 47"/>
          <p:cNvCxnSpPr>
            <a:stCxn id="25" idx="2"/>
            <a:endCxn id="27" idx="0"/>
          </p:cNvCxnSpPr>
          <p:nvPr/>
        </p:nvCxnSpPr>
        <p:spPr>
          <a:xfrm rot="5400000">
            <a:off x="4611788" y="1635357"/>
            <a:ext cx="720080" cy="995005"/>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0" name="Straight Arrow Connector 89"/>
          <p:cNvCxnSpPr>
            <a:stCxn id="24" idx="2"/>
            <a:endCxn id="30" idx="0"/>
          </p:cNvCxnSpPr>
          <p:nvPr/>
        </p:nvCxnSpPr>
        <p:spPr>
          <a:xfrm flipH="1">
            <a:off x="916210" y="3501008"/>
            <a:ext cx="10672" cy="864096"/>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4" name="Shape 93"/>
          <p:cNvCxnSpPr>
            <a:stCxn id="26" idx="2"/>
            <a:endCxn id="40" idx="1"/>
          </p:cNvCxnSpPr>
          <p:nvPr/>
        </p:nvCxnSpPr>
        <p:spPr>
          <a:xfrm rot="16200000" flipH="1">
            <a:off x="2880307" y="3299327"/>
            <a:ext cx="1368152" cy="1771515"/>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6" name="Elbow Connector 95"/>
          <p:cNvCxnSpPr>
            <a:stCxn id="27" idx="2"/>
            <a:endCxn id="31" idx="0"/>
          </p:cNvCxnSpPr>
          <p:nvPr/>
        </p:nvCxnSpPr>
        <p:spPr>
          <a:xfrm rot="16200000" flipH="1">
            <a:off x="5287555" y="2687778"/>
            <a:ext cx="864096" cy="2490556"/>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98" name="Shape 97"/>
          <p:cNvCxnSpPr>
            <a:stCxn id="47" idx="2"/>
            <a:endCxn id="31" idx="3"/>
          </p:cNvCxnSpPr>
          <p:nvPr/>
        </p:nvCxnSpPr>
        <p:spPr>
          <a:xfrm rot="5400000">
            <a:off x="7250578" y="4012939"/>
            <a:ext cx="1368152" cy="344291"/>
          </a:xfrm>
          <a:prstGeom prst="bentConnector2">
            <a:avLst/>
          </a:prstGeom>
          <a:ln>
            <a:tailEnd type="arrow"/>
          </a:ln>
        </p:spPr>
        <p:style>
          <a:lnRef idx="3">
            <a:schemeClr val="accent2"/>
          </a:lnRef>
          <a:fillRef idx="0">
            <a:schemeClr val="accent2"/>
          </a:fillRef>
          <a:effectRef idx="2">
            <a:schemeClr val="accent2"/>
          </a:effectRef>
          <a:fontRef idx="minor">
            <a:schemeClr val="tx1"/>
          </a:fontRef>
        </p:style>
      </p:cxnSp>
      <p:sp>
        <p:nvSpPr>
          <p:cNvPr id="32"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46</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81949373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384"/>
            <a:ext cx="9144000" cy="720080"/>
          </a:xfrm>
          <a:solidFill>
            <a:schemeClr val="accent5"/>
          </a:solidFill>
        </p:spPr>
        <p:txBody>
          <a:bodyPr>
            <a:noAutofit/>
          </a:bodyPr>
          <a:lstStyle/>
          <a:p>
            <a:r>
              <a:rPr lang="id-ID" sz="2800" b="1" dirty="0" smtClean="0">
                <a:solidFill>
                  <a:schemeClr val="bg1"/>
                </a:solidFill>
              </a:rPr>
              <a:t>Pelaksanaan UN SMP/SMA/SMK/MTs/MA dan Sederajat</a:t>
            </a:r>
            <a:endParaRPr lang="id-ID" sz="2800" b="1" dirty="0">
              <a:solidFill>
                <a:schemeClr val="bg1"/>
              </a:solidFill>
            </a:endParaRPr>
          </a:p>
        </p:txBody>
      </p:sp>
      <p:sp>
        <p:nvSpPr>
          <p:cNvPr id="35" name="Pentagon 34"/>
          <p:cNvSpPr/>
          <p:nvPr/>
        </p:nvSpPr>
        <p:spPr>
          <a:xfrm>
            <a:off x="118590" y="2492896"/>
            <a:ext cx="1794661" cy="1008112"/>
          </a:xfrm>
          <a:prstGeom prst="homePlate">
            <a:avLst>
              <a:gd name="adj" fmla="val 1913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Penyiapan Kisi-kisi</a:t>
            </a:r>
            <a:endParaRPr lang="id-ID" sz="2400" dirty="0">
              <a:solidFill>
                <a:prstClr val="white"/>
              </a:solidFill>
            </a:endParaRPr>
          </a:p>
        </p:txBody>
      </p:sp>
      <p:sp>
        <p:nvSpPr>
          <p:cNvPr id="36" name="Rectangle 35"/>
          <p:cNvSpPr/>
          <p:nvPr/>
        </p:nvSpPr>
        <p:spPr>
          <a:xfrm>
            <a:off x="4173186" y="908720"/>
            <a:ext cx="2592288"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Data  dan Rapor Siswa per Rombel</a:t>
            </a:r>
            <a:endParaRPr lang="id-ID" sz="2400" dirty="0">
              <a:solidFill>
                <a:prstClr val="white"/>
              </a:solidFill>
            </a:endParaRPr>
          </a:p>
        </p:txBody>
      </p:sp>
      <p:sp>
        <p:nvSpPr>
          <p:cNvPr id="37" name="Chevron 36"/>
          <p:cNvSpPr/>
          <p:nvPr/>
        </p:nvSpPr>
        <p:spPr>
          <a:xfrm>
            <a:off x="1852334" y="2492896"/>
            <a:ext cx="1801387" cy="1008112"/>
          </a:xfrm>
          <a:prstGeom prst="chevron">
            <a:avLst>
              <a:gd name="adj" fmla="val 15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Penyiapan Materi</a:t>
            </a:r>
            <a:endParaRPr lang="id-ID" sz="2400" dirty="0">
              <a:solidFill>
                <a:prstClr val="white"/>
              </a:solidFill>
            </a:endParaRPr>
          </a:p>
        </p:txBody>
      </p:sp>
      <p:sp>
        <p:nvSpPr>
          <p:cNvPr id="38" name="Chevron 37"/>
          <p:cNvSpPr/>
          <p:nvPr/>
        </p:nvSpPr>
        <p:spPr>
          <a:xfrm>
            <a:off x="3580505" y="2492896"/>
            <a:ext cx="1927599" cy="1008112"/>
          </a:xfrm>
          <a:prstGeom prst="chevron">
            <a:avLst>
              <a:gd name="adj" fmla="val 1504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Pelaksanaan Ujian</a:t>
            </a:r>
            <a:endParaRPr lang="id-ID" sz="2000" dirty="0">
              <a:solidFill>
                <a:prstClr val="white"/>
              </a:solidFill>
            </a:endParaRPr>
          </a:p>
        </p:txBody>
      </p:sp>
      <p:sp>
        <p:nvSpPr>
          <p:cNvPr id="39" name="Chevron 38"/>
          <p:cNvSpPr/>
          <p:nvPr/>
        </p:nvSpPr>
        <p:spPr>
          <a:xfrm>
            <a:off x="5441634" y="2492896"/>
            <a:ext cx="1861130" cy="1008112"/>
          </a:xfrm>
          <a:prstGeom prst="chevron">
            <a:avLst>
              <a:gd name="adj" fmla="val 15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Pengolahan Hasil Ujian</a:t>
            </a:r>
            <a:endParaRPr lang="id-ID" sz="2000" dirty="0">
              <a:solidFill>
                <a:prstClr val="white"/>
              </a:solidFill>
            </a:endParaRPr>
          </a:p>
        </p:txBody>
      </p:sp>
      <p:sp>
        <p:nvSpPr>
          <p:cNvPr id="40" name="Rectangle 39"/>
          <p:cNvSpPr/>
          <p:nvPr/>
        </p:nvSpPr>
        <p:spPr>
          <a:xfrm>
            <a:off x="2112651" y="908720"/>
            <a:ext cx="1595254" cy="86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Puspendik/Dapodik</a:t>
            </a:r>
            <a:endParaRPr lang="id-ID" sz="2400" dirty="0">
              <a:solidFill>
                <a:prstClr val="white"/>
              </a:solidFill>
            </a:endParaRPr>
          </a:p>
        </p:txBody>
      </p:sp>
      <p:sp>
        <p:nvSpPr>
          <p:cNvPr id="41" name="Rectangle 40"/>
          <p:cNvSpPr/>
          <p:nvPr/>
        </p:nvSpPr>
        <p:spPr>
          <a:xfrm>
            <a:off x="2179164" y="4293096"/>
            <a:ext cx="3190507"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Anggaran Kemdikbud</a:t>
            </a:r>
            <a:endParaRPr lang="id-ID" sz="2400" dirty="0">
              <a:solidFill>
                <a:prstClr val="white"/>
              </a:solidFill>
            </a:endParaRPr>
          </a:p>
        </p:txBody>
      </p:sp>
      <p:sp>
        <p:nvSpPr>
          <p:cNvPr id="42" name="Rectangle 41"/>
          <p:cNvSpPr/>
          <p:nvPr/>
        </p:nvSpPr>
        <p:spPr>
          <a:xfrm>
            <a:off x="5834910" y="4293096"/>
            <a:ext cx="1794661"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Anggaran PTN/SNMPTN</a:t>
            </a:r>
            <a:endParaRPr lang="id-ID" sz="2000" dirty="0">
              <a:solidFill>
                <a:prstClr val="white"/>
              </a:solidFill>
            </a:endParaRPr>
          </a:p>
        </p:txBody>
      </p:sp>
      <p:sp>
        <p:nvSpPr>
          <p:cNvPr id="44" name="Rectangle 43"/>
          <p:cNvSpPr/>
          <p:nvPr/>
        </p:nvSpPr>
        <p:spPr>
          <a:xfrm>
            <a:off x="118585" y="836712"/>
            <a:ext cx="150109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400" dirty="0" smtClean="0">
                <a:solidFill>
                  <a:prstClr val="white"/>
                </a:solidFill>
              </a:rPr>
              <a:t>Pengisian Data dan Rapor</a:t>
            </a:r>
            <a:endParaRPr lang="id-ID" sz="2400" dirty="0">
              <a:solidFill>
                <a:prstClr val="white"/>
              </a:solidFill>
            </a:endParaRPr>
          </a:p>
        </p:txBody>
      </p:sp>
      <p:cxnSp>
        <p:nvCxnSpPr>
          <p:cNvPr id="45" name="Straight Arrow Connector 44"/>
          <p:cNvCxnSpPr>
            <a:stCxn id="44" idx="3"/>
            <a:endCxn id="40" idx="1"/>
          </p:cNvCxnSpPr>
          <p:nvPr/>
        </p:nvCxnSpPr>
        <p:spPr>
          <a:xfrm>
            <a:off x="1619673" y="1340768"/>
            <a:ext cx="492978"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6" name="Straight Arrow Connector 45"/>
          <p:cNvCxnSpPr>
            <a:stCxn id="40" idx="3"/>
            <a:endCxn id="36" idx="1"/>
          </p:cNvCxnSpPr>
          <p:nvPr/>
        </p:nvCxnSpPr>
        <p:spPr>
          <a:xfrm>
            <a:off x="3707905" y="1340768"/>
            <a:ext cx="46528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47" name="Shape 24"/>
          <p:cNvCxnSpPr>
            <a:stCxn id="36" idx="2"/>
            <a:endCxn id="39" idx="0"/>
          </p:cNvCxnSpPr>
          <p:nvPr/>
        </p:nvCxnSpPr>
        <p:spPr>
          <a:xfrm rot="16200000" flipH="1">
            <a:off x="5523535" y="1718615"/>
            <a:ext cx="720080" cy="828489"/>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52" name="Chevron 51"/>
          <p:cNvSpPr/>
          <p:nvPr/>
        </p:nvSpPr>
        <p:spPr>
          <a:xfrm>
            <a:off x="7230756" y="2492896"/>
            <a:ext cx="1913243" cy="1008112"/>
          </a:xfrm>
          <a:prstGeom prst="chevron">
            <a:avLst>
              <a:gd name="adj" fmla="val 159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Pemanfaatan Hasil Ujian</a:t>
            </a:r>
            <a:endParaRPr lang="id-ID" sz="2000" dirty="0">
              <a:solidFill>
                <a:prstClr val="white"/>
              </a:solidFill>
            </a:endParaRPr>
          </a:p>
        </p:txBody>
      </p:sp>
      <p:cxnSp>
        <p:nvCxnSpPr>
          <p:cNvPr id="53" name="Elbow Connector 52"/>
          <p:cNvCxnSpPr>
            <a:stCxn id="36" idx="2"/>
            <a:endCxn id="38" idx="0"/>
          </p:cNvCxnSpPr>
          <p:nvPr/>
        </p:nvCxnSpPr>
        <p:spPr>
          <a:xfrm rot="5400000">
            <a:off x="4611788" y="1635357"/>
            <a:ext cx="720080" cy="995005"/>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7" name="Shape 56"/>
          <p:cNvCxnSpPr/>
          <p:nvPr/>
        </p:nvCxnSpPr>
        <p:spPr>
          <a:xfrm rot="5400000">
            <a:off x="6888520" y="3219701"/>
            <a:ext cx="792088" cy="1354702"/>
          </a:xfrm>
          <a:prstGeom prst="bentConnector3">
            <a:avLst>
              <a:gd name="adj1" fmla="val 27152"/>
            </a:avLst>
          </a:prstGeom>
          <a:ln>
            <a:tailEnd type="arrow"/>
          </a:ln>
        </p:spPr>
        <p:style>
          <a:lnRef idx="3">
            <a:schemeClr val="accent5"/>
          </a:lnRef>
          <a:fillRef idx="0">
            <a:schemeClr val="accent5"/>
          </a:fillRef>
          <a:effectRef idx="2">
            <a:schemeClr val="accent5"/>
          </a:effectRef>
          <a:fontRef idx="minor">
            <a:schemeClr val="tx1"/>
          </a:fontRef>
        </p:style>
      </p:cxnSp>
      <p:cxnSp>
        <p:nvCxnSpPr>
          <p:cNvPr id="69" name="Elbow Connector 68"/>
          <p:cNvCxnSpPr>
            <a:stCxn id="35" idx="2"/>
            <a:endCxn id="41" idx="0"/>
          </p:cNvCxnSpPr>
          <p:nvPr/>
        </p:nvCxnSpPr>
        <p:spPr>
          <a:xfrm rot="16200000" flipH="1">
            <a:off x="1954583" y="2473309"/>
            <a:ext cx="792088" cy="2847492"/>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1" name="Elbow Connector 70"/>
          <p:cNvCxnSpPr>
            <a:stCxn id="37" idx="2"/>
            <a:endCxn id="41" idx="0"/>
          </p:cNvCxnSpPr>
          <p:nvPr/>
        </p:nvCxnSpPr>
        <p:spPr>
          <a:xfrm rot="16200000" flipH="1">
            <a:off x="2830456" y="3349178"/>
            <a:ext cx="792088" cy="1095748"/>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3" name="Elbow Connector 72"/>
          <p:cNvCxnSpPr>
            <a:stCxn id="38" idx="2"/>
            <a:endCxn id="41" idx="0"/>
          </p:cNvCxnSpPr>
          <p:nvPr/>
        </p:nvCxnSpPr>
        <p:spPr>
          <a:xfrm rot="5400000">
            <a:off x="3728306" y="3547079"/>
            <a:ext cx="792088" cy="699952"/>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6" name="Elbow Connector 75"/>
          <p:cNvCxnSpPr>
            <a:stCxn id="39" idx="2"/>
            <a:endCxn id="41" idx="0"/>
          </p:cNvCxnSpPr>
          <p:nvPr/>
        </p:nvCxnSpPr>
        <p:spPr>
          <a:xfrm rot="5400000">
            <a:off x="4640053" y="2635332"/>
            <a:ext cx="792088" cy="2523446"/>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cxnSp>
        <p:nvCxnSpPr>
          <p:cNvPr id="78" name="Elbow Connector 77"/>
          <p:cNvCxnSpPr>
            <a:stCxn id="52" idx="2"/>
            <a:endCxn id="41" idx="0"/>
          </p:cNvCxnSpPr>
          <p:nvPr/>
        </p:nvCxnSpPr>
        <p:spPr>
          <a:xfrm rot="5400000">
            <a:off x="5544543" y="1730842"/>
            <a:ext cx="792088" cy="4332424"/>
          </a:xfrm>
          <a:prstGeom prst="bentConnector3">
            <a:avLst>
              <a:gd name="adj1" fmla="val 50000"/>
            </a:avLst>
          </a:prstGeom>
          <a:ln>
            <a:tailEnd type="arrow"/>
          </a:ln>
        </p:spPr>
        <p:style>
          <a:lnRef idx="3">
            <a:schemeClr val="accent2"/>
          </a:lnRef>
          <a:fillRef idx="0">
            <a:schemeClr val="accent2"/>
          </a:fillRef>
          <a:effectRef idx="2">
            <a:schemeClr val="accent2"/>
          </a:effectRef>
          <a:fontRef idx="minor">
            <a:schemeClr val="tx1"/>
          </a:fontRef>
        </p:style>
      </p:cxnSp>
      <p:sp>
        <p:nvSpPr>
          <p:cNvPr id="88" name="Rectangle 87"/>
          <p:cNvSpPr/>
          <p:nvPr/>
        </p:nvSpPr>
        <p:spPr>
          <a:xfrm>
            <a:off x="7762508" y="4293096"/>
            <a:ext cx="1262910"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Anggaran PSB</a:t>
            </a:r>
            <a:endParaRPr lang="id-ID" sz="2000" dirty="0">
              <a:solidFill>
                <a:prstClr val="white"/>
              </a:solidFill>
            </a:endParaRPr>
          </a:p>
        </p:txBody>
      </p:sp>
      <p:cxnSp>
        <p:nvCxnSpPr>
          <p:cNvPr id="97" name="Straight Arrow Connector 96"/>
          <p:cNvCxnSpPr>
            <a:stCxn id="42" idx="1"/>
            <a:endCxn id="41" idx="3"/>
          </p:cNvCxnSpPr>
          <p:nvPr/>
        </p:nvCxnSpPr>
        <p:spPr>
          <a:xfrm flipH="1">
            <a:off x="5369627" y="4797152"/>
            <a:ext cx="465282"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04" name="Straight Arrow Connector 103"/>
          <p:cNvCxnSpPr/>
          <p:nvPr/>
        </p:nvCxnSpPr>
        <p:spPr>
          <a:xfrm>
            <a:off x="8626604" y="3501008"/>
            <a:ext cx="0" cy="7920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107" name="Rectangle 106"/>
          <p:cNvSpPr/>
          <p:nvPr/>
        </p:nvSpPr>
        <p:spPr>
          <a:xfrm>
            <a:off x="7430164" y="5661248"/>
            <a:ext cx="1595254"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dirty="0" smtClean="0">
                <a:solidFill>
                  <a:prstClr val="white"/>
                </a:solidFill>
              </a:rPr>
              <a:t>Pemkab/kota</a:t>
            </a:r>
            <a:endParaRPr lang="id-ID" sz="2000" dirty="0">
              <a:solidFill>
                <a:prstClr val="white"/>
              </a:solidFill>
            </a:endParaRPr>
          </a:p>
        </p:txBody>
      </p:sp>
      <p:cxnSp>
        <p:nvCxnSpPr>
          <p:cNvPr id="108" name="Straight Arrow Connector 107"/>
          <p:cNvCxnSpPr/>
          <p:nvPr/>
        </p:nvCxnSpPr>
        <p:spPr>
          <a:xfrm>
            <a:off x="8360729" y="5301208"/>
            <a:ext cx="0" cy="36004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30"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47</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71311261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463125"/>
            <a:ext cx="9144000" cy="1470025"/>
          </a:xfrm>
          <a:solidFill>
            <a:schemeClr val="tx2">
              <a:lumMod val="75000"/>
            </a:schemeClr>
          </a:solidFill>
        </p:spPr>
        <p:txBody>
          <a:bodyPr/>
          <a:lstStyle/>
          <a:p>
            <a:r>
              <a:rPr lang="en-US" dirty="0" smtClean="0">
                <a:solidFill>
                  <a:schemeClr val="bg1"/>
                </a:solidFill>
              </a:rPr>
              <a:t>TERIMA KASIH</a:t>
            </a:r>
            <a:endParaRPr lang="en-US" dirty="0">
              <a:solidFill>
                <a:schemeClr val="bg1"/>
              </a:solidFill>
            </a:endParaRPr>
          </a:p>
        </p:txBody>
      </p:sp>
      <p:sp>
        <p:nvSpPr>
          <p:cNvPr id="4" name="Title 1"/>
          <p:cNvSpPr txBox="1">
            <a:spLocks/>
          </p:cNvSpPr>
          <p:nvPr/>
        </p:nvSpPr>
        <p:spPr>
          <a:xfrm>
            <a:off x="0" y="2463125"/>
            <a:ext cx="9144000" cy="1470025"/>
          </a:xfrm>
          <a:prstGeom prst="rect">
            <a:avLst/>
          </a:prstGeom>
          <a:solidFill>
            <a:schemeClr val="accent5">
              <a:lumMod val="75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id-ID" b="1" dirty="0" smtClean="0">
                <a:solidFill>
                  <a:schemeClr val="bg1"/>
                </a:solidFill>
              </a:rPr>
              <a:t>Terima Kasih</a:t>
            </a:r>
            <a:endParaRPr lang="en-US" b="1" dirty="0">
              <a:solidFill>
                <a:schemeClr val="bg1"/>
              </a:solidFill>
            </a:endParaRPr>
          </a:p>
        </p:txBody>
      </p:sp>
    </p:spTree>
    <p:extLst>
      <p:ext uri="{BB962C8B-B14F-4D97-AF65-F5344CB8AC3E}">
        <p14:creationId xmlns:p14="http://schemas.microsoft.com/office/powerpoint/2010/main" val="159646813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p:cNvSpPr/>
          <p:nvPr/>
        </p:nvSpPr>
        <p:spPr>
          <a:xfrm>
            <a:off x="0" y="-27384"/>
            <a:ext cx="9144000" cy="7143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sp>
        <p:nvSpPr>
          <p:cNvPr id="34" name="Title 1"/>
          <p:cNvSpPr txBox="1">
            <a:spLocks/>
          </p:cNvSpPr>
          <p:nvPr/>
        </p:nvSpPr>
        <p:spPr>
          <a:xfrm>
            <a:off x="0" y="-27384"/>
            <a:ext cx="9144000" cy="646113"/>
          </a:xfrm>
          <a:prstGeom prst="rect">
            <a:avLst/>
          </a:prstGeom>
          <a:noFill/>
        </p:spPr>
        <p:txBody>
          <a:bodyPr wrap="square" anchor="ctr">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id-ID" sz="3600" b="1" dirty="0" smtClean="0">
                <a:solidFill>
                  <a:prstClr val="white"/>
                </a:solidFill>
                <a:ea typeface="+mn-ea"/>
                <a:cs typeface="+mn-cs"/>
              </a:rPr>
              <a:t>Tahap Implementasi Kurikulum 2013</a:t>
            </a:r>
            <a:endParaRPr lang="en-GB" sz="3600" b="1" dirty="0">
              <a:solidFill>
                <a:prstClr val="white"/>
              </a:solidFill>
              <a:ea typeface="+mn-ea"/>
              <a:cs typeface="+mn-cs"/>
            </a:endParaRPr>
          </a:p>
        </p:txBody>
      </p:sp>
      <p:sp>
        <p:nvSpPr>
          <p:cNvPr id="2" name="Pentagon 1"/>
          <p:cNvSpPr/>
          <p:nvPr/>
        </p:nvSpPr>
        <p:spPr>
          <a:xfrm>
            <a:off x="65589" y="2199117"/>
            <a:ext cx="1698125" cy="2320280"/>
          </a:xfrm>
          <a:prstGeom prst="homePlate">
            <a:avLst>
              <a:gd name="adj" fmla="val 26335"/>
            </a:avLst>
          </a:prstGeom>
        </p:spPr>
        <p:style>
          <a:lnRef idx="0">
            <a:schemeClr val="accent5"/>
          </a:lnRef>
          <a:fillRef idx="3">
            <a:schemeClr val="accent5"/>
          </a:fillRef>
          <a:effectRef idx="3">
            <a:schemeClr val="accent5"/>
          </a:effectRef>
          <a:fontRef idx="minor">
            <a:schemeClr val="lt1"/>
          </a:fontRef>
        </p:style>
        <p:txBody>
          <a:bodyPr anchor="ctr"/>
          <a:lstStyle/>
          <a:p>
            <a:pPr algn="ctr">
              <a:defRPr/>
            </a:pPr>
            <a:endParaRPr lang="id-ID">
              <a:solidFill>
                <a:prstClr val="white"/>
              </a:solidFill>
            </a:endParaRPr>
          </a:p>
        </p:txBody>
      </p:sp>
      <p:sp>
        <p:nvSpPr>
          <p:cNvPr id="3" name="Chevron 2"/>
          <p:cNvSpPr/>
          <p:nvPr/>
        </p:nvSpPr>
        <p:spPr>
          <a:xfrm>
            <a:off x="1187626" y="2199117"/>
            <a:ext cx="2021824" cy="2320280"/>
          </a:xfrm>
          <a:prstGeom prst="chevron">
            <a:avLst>
              <a:gd name="adj" fmla="val 26335"/>
            </a:avLst>
          </a:prstGeom>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id-ID">
              <a:solidFill>
                <a:prstClr val="white"/>
              </a:solidFill>
            </a:endParaRPr>
          </a:p>
        </p:txBody>
      </p:sp>
      <p:sp>
        <p:nvSpPr>
          <p:cNvPr id="35" name="Chevron 34"/>
          <p:cNvSpPr/>
          <p:nvPr/>
        </p:nvSpPr>
        <p:spPr>
          <a:xfrm>
            <a:off x="2627787" y="2181852"/>
            <a:ext cx="2099238" cy="2337653"/>
          </a:xfrm>
          <a:prstGeom prst="chevron">
            <a:avLst>
              <a:gd name="adj" fmla="val 26335"/>
            </a:avLst>
          </a:prstGeom>
        </p:spPr>
        <p:style>
          <a:lnRef idx="0">
            <a:schemeClr val="accent4"/>
          </a:lnRef>
          <a:fillRef idx="3">
            <a:schemeClr val="accent4"/>
          </a:fillRef>
          <a:effectRef idx="3">
            <a:schemeClr val="accent4"/>
          </a:effectRef>
          <a:fontRef idx="minor">
            <a:schemeClr val="lt1"/>
          </a:fontRef>
        </p:style>
        <p:txBody>
          <a:bodyPr anchor="ctr"/>
          <a:lstStyle/>
          <a:p>
            <a:pPr algn="ctr">
              <a:defRPr/>
            </a:pPr>
            <a:endParaRPr lang="id-ID">
              <a:solidFill>
                <a:prstClr val="white"/>
              </a:solidFill>
            </a:endParaRPr>
          </a:p>
        </p:txBody>
      </p:sp>
      <p:sp>
        <p:nvSpPr>
          <p:cNvPr id="36" name="Chevron 35"/>
          <p:cNvSpPr/>
          <p:nvPr/>
        </p:nvSpPr>
        <p:spPr>
          <a:xfrm>
            <a:off x="4139952" y="2181852"/>
            <a:ext cx="2010982" cy="2337653"/>
          </a:xfrm>
          <a:prstGeom prst="chevron">
            <a:avLst>
              <a:gd name="adj" fmla="val 26335"/>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a:solidFill>
                <a:prstClr val="white"/>
              </a:solidFill>
            </a:endParaRPr>
          </a:p>
        </p:txBody>
      </p:sp>
      <p:sp>
        <p:nvSpPr>
          <p:cNvPr id="10264" name="Rectangle 3"/>
          <p:cNvSpPr>
            <a:spLocks noChangeArrowheads="1"/>
          </p:cNvSpPr>
          <p:nvPr/>
        </p:nvSpPr>
        <p:spPr bwMode="auto">
          <a:xfrm>
            <a:off x="118595" y="3005163"/>
            <a:ext cx="1429081" cy="523220"/>
          </a:xfrm>
          <a:prstGeom prst="rect">
            <a:avLst/>
          </a:prstGeom>
          <a:noFill/>
          <a:ln w="9525">
            <a:noFill/>
            <a:miter lim="800000"/>
            <a:headEnd/>
            <a:tailEnd/>
          </a:ln>
        </p:spPr>
        <p:txBody>
          <a:bodyPr wrap="square">
            <a:spAutoFit/>
          </a:bodyPr>
          <a:lstStyle/>
          <a:p>
            <a:pPr algn="ctr"/>
            <a:r>
              <a:rPr lang="id-ID" sz="1400" b="1" dirty="0" smtClean="0">
                <a:solidFill>
                  <a:prstClr val="white"/>
                </a:solidFill>
              </a:rPr>
              <a:t>Pengembangan Kurikulum </a:t>
            </a:r>
            <a:endParaRPr lang="id-ID" sz="1400" b="1" dirty="0">
              <a:solidFill>
                <a:prstClr val="white"/>
              </a:solidFill>
            </a:endParaRPr>
          </a:p>
        </p:txBody>
      </p:sp>
      <p:sp>
        <p:nvSpPr>
          <p:cNvPr id="10265" name="Rectangle 10"/>
          <p:cNvSpPr>
            <a:spLocks noChangeArrowheads="1"/>
          </p:cNvSpPr>
          <p:nvPr/>
        </p:nvSpPr>
        <p:spPr bwMode="auto">
          <a:xfrm>
            <a:off x="1763692" y="2851274"/>
            <a:ext cx="1094969" cy="1077218"/>
          </a:xfrm>
          <a:prstGeom prst="rect">
            <a:avLst/>
          </a:prstGeom>
          <a:noFill/>
          <a:ln w="9525">
            <a:noFill/>
            <a:miter lim="800000"/>
            <a:headEnd/>
            <a:tailEnd/>
          </a:ln>
        </p:spPr>
        <p:txBody>
          <a:bodyPr wrap="square">
            <a:spAutoFit/>
          </a:bodyPr>
          <a:lstStyle/>
          <a:p>
            <a:pPr algn="ctr"/>
            <a:r>
              <a:rPr lang="id-ID" sz="1600" b="1" dirty="0" smtClean="0">
                <a:solidFill>
                  <a:prstClr val="white"/>
                </a:solidFill>
              </a:rPr>
              <a:t>Penulisan Buku Guru dan Buku Siswa</a:t>
            </a:r>
            <a:endParaRPr lang="id-ID" sz="1400" b="1" dirty="0">
              <a:solidFill>
                <a:prstClr val="white"/>
              </a:solidFill>
            </a:endParaRPr>
          </a:p>
        </p:txBody>
      </p:sp>
      <p:sp>
        <p:nvSpPr>
          <p:cNvPr id="10266" name="Rectangle 12"/>
          <p:cNvSpPr>
            <a:spLocks noChangeArrowheads="1"/>
          </p:cNvSpPr>
          <p:nvPr/>
        </p:nvSpPr>
        <p:spPr bwMode="auto">
          <a:xfrm>
            <a:off x="3059880" y="2933847"/>
            <a:ext cx="1597319" cy="830997"/>
          </a:xfrm>
          <a:prstGeom prst="rect">
            <a:avLst/>
          </a:prstGeom>
          <a:noFill/>
          <a:ln w="9525">
            <a:noFill/>
            <a:miter lim="800000"/>
            <a:headEnd/>
            <a:tailEnd/>
          </a:ln>
        </p:spPr>
        <p:txBody>
          <a:bodyPr wrap="square">
            <a:spAutoFit/>
          </a:bodyPr>
          <a:lstStyle/>
          <a:p>
            <a:pPr algn="ctr"/>
            <a:r>
              <a:rPr lang="id-ID" sz="1600" b="1" dirty="0" smtClean="0">
                <a:solidFill>
                  <a:prstClr val="white"/>
                </a:solidFill>
              </a:rPr>
              <a:t>Pengadaan Buku (Penggandaan dan Distribusi </a:t>
            </a:r>
            <a:endParaRPr lang="id-ID" sz="1400" b="1" dirty="0">
              <a:solidFill>
                <a:prstClr val="white"/>
              </a:solidFill>
            </a:endParaRPr>
          </a:p>
        </p:txBody>
      </p:sp>
      <p:sp>
        <p:nvSpPr>
          <p:cNvPr id="10267" name="Rectangle 24"/>
          <p:cNvSpPr>
            <a:spLocks noChangeArrowheads="1"/>
          </p:cNvSpPr>
          <p:nvPr/>
        </p:nvSpPr>
        <p:spPr bwMode="auto">
          <a:xfrm>
            <a:off x="4667783" y="3009146"/>
            <a:ext cx="1272374" cy="707886"/>
          </a:xfrm>
          <a:prstGeom prst="rect">
            <a:avLst/>
          </a:prstGeom>
          <a:noFill/>
          <a:ln w="9525">
            <a:noFill/>
            <a:miter lim="800000"/>
            <a:headEnd/>
            <a:tailEnd/>
          </a:ln>
        </p:spPr>
        <p:txBody>
          <a:bodyPr wrap="square">
            <a:spAutoFit/>
          </a:bodyPr>
          <a:lstStyle/>
          <a:p>
            <a:pPr algn="ctr"/>
            <a:r>
              <a:rPr lang="id-ID" sz="2000" b="1" dirty="0" smtClean="0">
                <a:solidFill>
                  <a:prstClr val="white"/>
                </a:solidFill>
              </a:rPr>
              <a:t>Pelatihan Guru</a:t>
            </a:r>
            <a:endParaRPr lang="id-ID" b="1" dirty="0">
              <a:solidFill>
                <a:prstClr val="white"/>
              </a:solidFill>
            </a:endParaRPr>
          </a:p>
        </p:txBody>
      </p:sp>
      <p:sp>
        <p:nvSpPr>
          <p:cNvPr id="17" name="Chevron 16"/>
          <p:cNvSpPr/>
          <p:nvPr/>
        </p:nvSpPr>
        <p:spPr>
          <a:xfrm>
            <a:off x="7020274" y="2173172"/>
            <a:ext cx="2088232" cy="2346333"/>
          </a:xfrm>
          <a:prstGeom prst="chevron">
            <a:avLst>
              <a:gd name="adj" fmla="val 26335"/>
            </a:avLst>
          </a:prstGeom>
          <a:solidFill>
            <a:schemeClr val="accent4">
              <a:lumMod val="60000"/>
              <a:lumOff val="40000"/>
            </a:schemeClr>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a:solidFill>
                <a:prstClr val="white"/>
              </a:solidFill>
            </a:endParaRPr>
          </a:p>
        </p:txBody>
      </p:sp>
      <p:sp>
        <p:nvSpPr>
          <p:cNvPr id="18" name="Chevron 17"/>
          <p:cNvSpPr/>
          <p:nvPr/>
        </p:nvSpPr>
        <p:spPr>
          <a:xfrm>
            <a:off x="5580112" y="2173172"/>
            <a:ext cx="2016224" cy="2346333"/>
          </a:xfrm>
          <a:prstGeom prst="chevron">
            <a:avLst>
              <a:gd name="adj" fmla="val 26335"/>
            </a:avLst>
          </a:prstGeom>
          <a:solidFill>
            <a:schemeClr val="accent2"/>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id-ID">
              <a:solidFill>
                <a:prstClr val="white"/>
              </a:solidFill>
            </a:endParaRPr>
          </a:p>
        </p:txBody>
      </p:sp>
      <p:sp>
        <p:nvSpPr>
          <p:cNvPr id="19" name="Rectangle 24"/>
          <p:cNvSpPr>
            <a:spLocks noChangeArrowheads="1"/>
          </p:cNvSpPr>
          <p:nvPr/>
        </p:nvSpPr>
        <p:spPr bwMode="auto">
          <a:xfrm>
            <a:off x="6084170" y="3168343"/>
            <a:ext cx="1368152" cy="369332"/>
          </a:xfrm>
          <a:prstGeom prst="rect">
            <a:avLst/>
          </a:prstGeom>
          <a:noFill/>
          <a:ln w="9525">
            <a:noFill/>
            <a:miter lim="800000"/>
            <a:headEnd/>
            <a:tailEnd/>
          </a:ln>
        </p:spPr>
        <p:txBody>
          <a:bodyPr wrap="square">
            <a:spAutoFit/>
          </a:bodyPr>
          <a:lstStyle/>
          <a:p>
            <a:pPr algn="ctr"/>
            <a:r>
              <a:rPr lang="id-ID" b="1" dirty="0" smtClean="0">
                <a:solidFill>
                  <a:prstClr val="white"/>
                </a:solidFill>
                <a:latin typeface="Aparajita" panose="020B0604020202020204" pitchFamily="34" charset="0"/>
                <a:cs typeface="Aparajita" panose="020B0604020202020204" pitchFamily="34" charset="0"/>
              </a:rPr>
              <a:t>Pendampingan </a:t>
            </a:r>
            <a:endParaRPr lang="id-ID" sz="1600" b="1" dirty="0">
              <a:solidFill>
                <a:prstClr val="white"/>
              </a:solidFill>
              <a:latin typeface="Aparajita" panose="020B0604020202020204" pitchFamily="34" charset="0"/>
              <a:cs typeface="Aparajita" panose="020B0604020202020204" pitchFamily="34" charset="0"/>
            </a:endParaRPr>
          </a:p>
        </p:txBody>
      </p:sp>
      <p:sp>
        <p:nvSpPr>
          <p:cNvPr id="20" name="Rectangle 24"/>
          <p:cNvSpPr>
            <a:spLocks noChangeArrowheads="1"/>
          </p:cNvSpPr>
          <p:nvPr/>
        </p:nvSpPr>
        <p:spPr bwMode="auto">
          <a:xfrm>
            <a:off x="7524328" y="3138731"/>
            <a:ext cx="1314872" cy="584775"/>
          </a:xfrm>
          <a:prstGeom prst="rect">
            <a:avLst/>
          </a:prstGeom>
          <a:noFill/>
          <a:ln w="9525">
            <a:noFill/>
            <a:miter lim="800000"/>
            <a:headEnd/>
            <a:tailEnd/>
          </a:ln>
        </p:spPr>
        <p:txBody>
          <a:bodyPr wrap="square">
            <a:spAutoFit/>
          </a:bodyPr>
          <a:lstStyle/>
          <a:p>
            <a:pPr algn="ctr"/>
            <a:r>
              <a:rPr lang="id-ID" sz="1600" b="1" dirty="0" smtClean="0">
                <a:solidFill>
                  <a:prstClr val="white"/>
                </a:solidFill>
              </a:rPr>
              <a:t>Monitoring dan Evaluasi</a:t>
            </a:r>
            <a:endParaRPr lang="id-ID" sz="1400" b="1" dirty="0">
              <a:solidFill>
                <a:prstClr val="white"/>
              </a:solidFill>
            </a:endParaRPr>
          </a:p>
        </p:txBody>
      </p:sp>
      <p:sp>
        <p:nvSpPr>
          <p:cNvPr id="22"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a:defRPr/>
            </a:pPr>
            <a:fld id="{A66DEB81-7B8F-4B89-AFC6-13B5C436DD53}" type="slidenum">
              <a:rPr lang="en-US" sz="1600" b="1">
                <a:solidFill>
                  <a:prstClr val="white"/>
                </a:solidFill>
                <a:effectLst>
                  <a:outerShdw blurRad="38100" dist="38100" dir="2700000" algn="tl">
                    <a:srgbClr val="000000"/>
                  </a:outerShdw>
                </a:effectLst>
              </a:rPr>
              <a:pPr algn="r">
                <a:defRPr/>
              </a:pPr>
              <a:t>49</a:t>
            </a:fld>
            <a:endParaRPr lang="id-ID" sz="1100" b="1"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362600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384"/>
            <a:ext cx="9144000" cy="823370"/>
          </a:xfrm>
          <a:solidFill>
            <a:schemeClr val="accent5">
              <a:lumMod val="75000"/>
            </a:schemeClr>
          </a:solidFill>
          <a:ln>
            <a:solidFill>
              <a:schemeClr val="accent1"/>
            </a:solidFill>
          </a:ln>
        </p:spPr>
        <p:txBody>
          <a:bodyPr>
            <a:normAutofit/>
          </a:bodyPr>
          <a:lstStyle/>
          <a:p>
            <a:r>
              <a:rPr lang="id-ID" sz="4000" dirty="0" smtClean="0">
                <a:solidFill>
                  <a:schemeClr val="bg1"/>
                </a:solidFill>
              </a:rPr>
              <a:t>Pengantar</a:t>
            </a:r>
            <a:endParaRPr lang="id-ID" sz="4000" dirty="0">
              <a:solidFill>
                <a:schemeClr val="bg1"/>
              </a:solidFill>
            </a:endParaRPr>
          </a:p>
        </p:txBody>
      </p:sp>
      <p:sp>
        <p:nvSpPr>
          <p:cNvPr id="3" name="Content Placeholder 2"/>
          <p:cNvSpPr>
            <a:spLocks noGrp="1"/>
          </p:cNvSpPr>
          <p:nvPr>
            <p:ph idx="1"/>
          </p:nvPr>
        </p:nvSpPr>
        <p:spPr>
          <a:xfrm>
            <a:off x="457200" y="1340770"/>
            <a:ext cx="8229600" cy="4525963"/>
          </a:xfrm>
        </p:spPr>
        <p:txBody>
          <a:bodyPr>
            <a:normAutofit lnSpcReduction="10000"/>
          </a:bodyPr>
          <a:lstStyle/>
          <a:p>
            <a:pPr algn="just"/>
            <a:r>
              <a:rPr lang="id-ID" dirty="0" smtClean="0"/>
              <a:t>Rakor ini amat penting karena tujuannya mendiskusikan kesepakatan yang akan diajalankan pada tahun 2014. </a:t>
            </a:r>
          </a:p>
          <a:p>
            <a:pPr algn="just"/>
            <a:r>
              <a:rPr lang="id-ID" dirty="0" smtClean="0"/>
              <a:t>Oleh karena itu kami berharap kita bersama dapat hadir penuh dan menyumbangkan pemikirannya agar apa yang akan kita lakukan nanti tidak merasa beban yang diberikan oleh Kemdikbud tetapi merupakan tugas bersama yang harus dilaksanakan (</a:t>
            </a:r>
            <a:r>
              <a:rPr lang="id-ID" i="1" dirty="0" smtClean="0"/>
              <a:t>ownership</a:t>
            </a:r>
            <a:r>
              <a:rPr lang="id-ID" dirty="0" smtClean="0"/>
              <a:t>).</a:t>
            </a:r>
            <a:endParaRPr lang="id-ID" dirty="0"/>
          </a:p>
        </p:txBody>
      </p:sp>
      <p:sp>
        <p:nvSpPr>
          <p:cNvPr id="4"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5</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531186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ounded Rectangle 3"/>
          <p:cNvSpPr>
            <a:spLocks noChangeArrowheads="1"/>
          </p:cNvSpPr>
          <p:nvPr/>
        </p:nvSpPr>
        <p:spPr bwMode="auto">
          <a:xfrm>
            <a:off x="0" y="2905125"/>
            <a:ext cx="9144000" cy="1171575"/>
          </a:xfrm>
          <a:custGeom>
            <a:avLst/>
            <a:gdLst>
              <a:gd name="T0" fmla="*/ 4831433 w 9073005"/>
              <a:gd name="T1" fmla="*/ 0 h 1404984"/>
              <a:gd name="T2" fmla="*/ 9662866 w 9073005"/>
              <a:gd name="T3" fmla="*/ 164243 h 1404984"/>
              <a:gd name="T4" fmla="*/ 4831433 w 9073005"/>
              <a:gd name="T5" fmla="*/ 328483 h 1404984"/>
              <a:gd name="T6" fmla="*/ 0 w 9073005"/>
              <a:gd name="T7" fmla="*/ 164243 h 1404984"/>
              <a:gd name="T8" fmla="*/ 17694720 60000 65536"/>
              <a:gd name="T9" fmla="*/ 0 60000 65536"/>
              <a:gd name="T10" fmla="*/ 5898240 60000 65536"/>
              <a:gd name="T11" fmla="*/ 11796480 60000 65536"/>
              <a:gd name="T12" fmla="*/ 68587 w 9073005"/>
              <a:gd name="T13" fmla="*/ 68587 h 1404984"/>
              <a:gd name="T14" fmla="*/ 9004421 w 9073005"/>
              <a:gd name="T15" fmla="*/ 1336397 h 1404984"/>
            </a:gdLst>
            <a:ahLst/>
            <a:cxnLst>
              <a:cxn ang="T8">
                <a:pos x="T0" y="T1"/>
              </a:cxn>
              <a:cxn ang="T9">
                <a:pos x="T2" y="T3"/>
              </a:cxn>
              <a:cxn ang="T10">
                <a:pos x="T4" y="T5"/>
              </a:cxn>
              <a:cxn ang="T11">
                <a:pos x="T6" y="T7"/>
              </a:cxn>
            </a:cxnLst>
            <a:rect l="T12" t="T13" r="T14" b="T15"/>
            <a:pathLst>
              <a:path w="9073005" h="1404984">
                <a:moveTo>
                  <a:pt x="234164" y="0"/>
                </a:moveTo>
                <a:lnTo>
                  <a:pt x="234163" y="0"/>
                </a:lnTo>
                <a:cubicBezTo>
                  <a:pt x="104838" y="0"/>
                  <a:pt x="0" y="104838"/>
                  <a:pt x="0" y="234163"/>
                </a:cubicBezTo>
                <a:lnTo>
                  <a:pt x="0" y="1170820"/>
                </a:lnTo>
                <a:cubicBezTo>
                  <a:pt x="0" y="1300145"/>
                  <a:pt x="104838" y="1404983"/>
                  <a:pt x="234163" y="1404984"/>
                </a:cubicBezTo>
                <a:lnTo>
                  <a:pt x="8838841" y="1404984"/>
                </a:lnTo>
                <a:cubicBezTo>
                  <a:pt x="8968166" y="1404983"/>
                  <a:pt x="9073005" y="1300145"/>
                  <a:pt x="9073005" y="1170820"/>
                </a:cubicBezTo>
                <a:lnTo>
                  <a:pt x="9073005" y="234164"/>
                </a:lnTo>
                <a:cubicBezTo>
                  <a:pt x="9073005" y="104838"/>
                  <a:pt x="8968166" y="0"/>
                  <a:pt x="8838841" y="0"/>
                </a:cubicBezTo>
                <a:lnTo>
                  <a:pt x="234164" y="0"/>
                </a:lnTo>
                <a:close/>
              </a:path>
            </a:pathLst>
          </a:custGeom>
          <a:solidFill>
            <a:srgbClr val="EEECE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nchorCtr="1"/>
          <a:lstStyle/>
          <a:p>
            <a:r>
              <a:rPr lang="id-ID" sz="3600" b="1" dirty="0">
                <a:solidFill>
                  <a:schemeClr val="accent1">
                    <a:lumMod val="75000"/>
                  </a:schemeClr>
                </a:solidFill>
              </a:rPr>
              <a:t>Implementasi Kurikulum  2013</a:t>
            </a:r>
          </a:p>
        </p:txBody>
      </p:sp>
      <p:sp>
        <p:nvSpPr>
          <p:cNvPr id="6147" name="Rounded Rectangle 4"/>
          <p:cNvSpPr>
            <a:spLocks noChangeArrowheads="1"/>
          </p:cNvSpPr>
          <p:nvPr/>
        </p:nvSpPr>
        <p:spPr bwMode="auto">
          <a:xfrm>
            <a:off x="4065590" y="1798638"/>
            <a:ext cx="798512" cy="868362"/>
          </a:xfrm>
          <a:custGeom>
            <a:avLst/>
            <a:gdLst>
              <a:gd name="T0" fmla="*/ 227785 w 865186"/>
              <a:gd name="T1" fmla="*/ 0 h 867646"/>
              <a:gd name="T2" fmla="*/ 455572 w 865186"/>
              <a:gd name="T3" fmla="*/ 438500 h 867646"/>
              <a:gd name="T4" fmla="*/ 227785 w 865186"/>
              <a:gd name="T5" fmla="*/ 877001 h 867646"/>
              <a:gd name="T6" fmla="*/ 0 w 865186"/>
              <a:gd name="T7" fmla="*/ 438500 h 867646"/>
              <a:gd name="T8" fmla="*/ 17694720 60000 65536"/>
              <a:gd name="T9" fmla="*/ 0 60000 65536"/>
              <a:gd name="T10" fmla="*/ 5898240 60000 65536"/>
              <a:gd name="T11" fmla="*/ 11796480 60000 65536"/>
              <a:gd name="T12" fmla="*/ 42235 w 865186"/>
              <a:gd name="T13" fmla="*/ 42235 h 867646"/>
              <a:gd name="T14" fmla="*/ 822951 w 865186"/>
              <a:gd name="T15" fmla="*/ 825411 h 867646"/>
            </a:gdLst>
            <a:ahLst/>
            <a:cxnLst>
              <a:cxn ang="T8">
                <a:pos x="T0" y="T1"/>
              </a:cxn>
              <a:cxn ang="T9">
                <a:pos x="T2" y="T3"/>
              </a:cxn>
              <a:cxn ang="T10">
                <a:pos x="T4" y="T5"/>
              </a:cxn>
              <a:cxn ang="T11">
                <a:pos x="T6" y="T7"/>
              </a:cxn>
            </a:cxnLst>
            <a:rect l="T12" t="T13" r="T14" b="T15"/>
            <a:pathLst>
              <a:path w="865186" h="867646">
                <a:moveTo>
                  <a:pt x="144198" y="0"/>
                </a:moveTo>
                <a:lnTo>
                  <a:pt x="144197" y="0"/>
                </a:lnTo>
                <a:cubicBezTo>
                  <a:pt x="64559" y="0"/>
                  <a:pt x="0" y="64559"/>
                  <a:pt x="0" y="144197"/>
                </a:cubicBezTo>
                <a:lnTo>
                  <a:pt x="0" y="723448"/>
                </a:lnTo>
                <a:cubicBezTo>
                  <a:pt x="0" y="803086"/>
                  <a:pt x="64559" y="867645"/>
                  <a:pt x="144197" y="867646"/>
                </a:cubicBezTo>
                <a:lnTo>
                  <a:pt x="720988" y="867646"/>
                </a:lnTo>
                <a:cubicBezTo>
                  <a:pt x="800626" y="867645"/>
                  <a:pt x="865186" y="803086"/>
                  <a:pt x="865186" y="723448"/>
                </a:cubicBezTo>
                <a:lnTo>
                  <a:pt x="865186" y="144198"/>
                </a:lnTo>
                <a:cubicBezTo>
                  <a:pt x="865186" y="64559"/>
                  <a:pt x="800626" y="0"/>
                  <a:pt x="720988" y="0"/>
                </a:cubicBezTo>
                <a:lnTo>
                  <a:pt x="144198" y="0"/>
                </a:lnTo>
                <a:close/>
              </a:path>
            </a:pathLst>
          </a:custGeom>
          <a:noFill/>
          <a:ln w="3172">
            <a:solidFill>
              <a:srgbClr val="948A54"/>
            </a:solidFill>
            <a:miter lim="800000"/>
            <a:headEnd/>
            <a:tailEnd/>
          </a:ln>
          <a:extLst>
            <a:ext uri="{909E8E84-426E-40DD-AFC4-6F175D3DCCD1}">
              <a14:hiddenFill xmlns:a14="http://schemas.microsoft.com/office/drawing/2010/main">
                <a:solidFill>
                  <a:srgbClr val="FFFFFF"/>
                </a:solidFill>
              </a14:hiddenFill>
            </a:ext>
          </a:extLst>
        </p:spPr>
        <p:txBody>
          <a:bodyPr anchor="ctr" anchorCtr="1"/>
          <a:lstStyle/>
          <a:p>
            <a:pPr algn="ctr"/>
            <a:r>
              <a:rPr lang="id-ID" sz="4400" b="1" dirty="0" smtClean="0">
                <a:solidFill>
                  <a:srgbClr val="E46C0A"/>
                </a:solidFill>
                <a:latin typeface="Arial Rounded MT Bold" pitchFamily="34" charset="0"/>
              </a:rPr>
              <a:t>B</a:t>
            </a:r>
            <a:endParaRPr lang="id-ID" sz="4400" b="1" dirty="0">
              <a:solidFill>
                <a:srgbClr val="E46C0A"/>
              </a:solidFill>
              <a:latin typeface="Arial Rounded MT Bold" pitchFamily="34" charset="0"/>
            </a:endParaRPr>
          </a:p>
        </p:txBody>
      </p:sp>
      <p:sp>
        <p:nvSpPr>
          <p:cNvPr id="6"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6</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76686738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p:cNvSpPr txBox="1"/>
          <p:nvPr/>
        </p:nvSpPr>
        <p:spPr>
          <a:xfrm>
            <a:off x="6144494" y="1714488"/>
            <a:ext cx="2936621" cy="3847207"/>
          </a:xfrm>
          <a:prstGeom prst="rect">
            <a:avLst/>
          </a:prstGeom>
          <a:solidFill>
            <a:schemeClr val="accent4">
              <a:lumMod val="20000"/>
              <a:lumOff val="80000"/>
            </a:schemeClr>
          </a:solidFill>
          <a:ln>
            <a:solidFill>
              <a:schemeClr val="tx2"/>
            </a:solidFill>
          </a:ln>
        </p:spPr>
        <p:txBody>
          <a:bodyPr wrap="square">
            <a:spAutoFit/>
          </a:bodyPr>
          <a:lstStyle/>
          <a:p>
            <a:pPr algn="ctr">
              <a:defRPr/>
            </a:pPr>
            <a:r>
              <a:rPr lang="id-ID" sz="2000" dirty="0">
                <a:solidFill>
                  <a:prstClr val="black"/>
                </a:solidFill>
              </a:rPr>
              <a:t>Kurikulum yang dapat menghasilkan insan indonesia yang:</a:t>
            </a:r>
          </a:p>
          <a:p>
            <a:pPr algn="ctr">
              <a:defRPr/>
            </a:pPr>
            <a:r>
              <a:rPr lang="id-ID" sz="2400" b="1" dirty="0">
                <a:solidFill>
                  <a:srgbClr val="C00000"/>
                </a:solidFill>
              </a:rPr>
              <a:t>Produktif, </a:t>
            </a:r>
            <a:endParaRPr lang="id-ID" sz="2400" b="1" dirty="0" smtClean="0">
              <a:solidFill>
                <a:srgbClr val="C00000"/>
              </a:solidFill>
            </a:endParaRPr>
          </a:p>
          <a:p>
            <a:pPr algn="ctr">
              <a:defRPr/>
            </a:pPr>
            <a:r>
              <a:rPr lang="id-ID" sz="2400" b="1" dirty="0" smtClean="0">
                <a:solidFill>
                  <a:srgbClr val="C00000"/>
                </a:solidFill>
              </a:rPr>
              <a:t>Kreatif</a:t>
            </a:r>
            <a:r>
              <a:rPr lang="id-ID" sz="2400" b="1" dirty="0">
                <a:solidFill>
                  <a:srgbClr val="C00000"/>
                </a:solidFill>
              </a:rPr>
              <a:t>, </a:t>
            </a:r>
          </a:p>
          <a:p>
            <a:pPr algn="ctr">
              <a:defRPr/>
            </a:pPr>
            <a:r>
              <a:rPr lang="id-ID" sz="2400" b="1" dirty="0">
                <a:solidFill>
                  <a:srgbClr val="C00000"/>
                </a:solidFill>
              </a:rPr>
              <a:t>Inovatif, </a:t>
            </a:r>
          </a:p>
          <a:p>
            <a:pPr algn="ctr">
              <a:defRPr/>
            </a:pPr>
            <a:r>
              <a:rPr lang="id-ID" sz="2400" b="1" dirty="0">
                <a:solidFill>
                  <a:srgbClr val="C00000"/>
                </a:solidFill>
              </a:rPr>
              <a:t>Afektif </a:t>
            </a:r>
            <a:endParaRPr lang="id-ID" sz="2800" b="1" dirty="0">
              <a:solidFill>
                <a:srgbClr val="C00000"/>
              </a:solidFill>
            </a:endParaRPr>
          </a:p>
          <a:p>
            <a:pPr algn="ctr">
              <a:defRPr/>
            </a:pPr>
            <a:r>
              <a:rPr lang="id-ID" sz="2000" dirty="0">
                <a:solidFill>
                  <a:prstClr val="black"/>
                </a:solidFill>
              </a:rPr>
              <a:t>melalui penguatan </a:t>
            </a:r>
          </a:p>
          <a:p>
            <a:pPr algn="ctr">
              <a:defRPr/>
            </a:pPr>
            <a:r>
              <a:rPr lang="id-ID" sz="2400" b="1" dirty="0">
                <a:solidFill>
                  <a:srgbClr val="0070C0"/>
                </a:solidFill>
              </a:rPr>
              <a:t>Sikap, </a:t>
            </a:r>
            <a:r>
              <a:rPr lang="id-ID" sz="2400" b="1" dirty="0" smtClean="0">
                <a:solidFill>
                  <a:srgbClr val="0070C0"/>
                </a:solidFill>
              </a:rPr>
              <a:t>Keterampil</a:t>
            </a:r>
            <a:r>
              <a:rPr lang="en-AU" sz="2400" b="1" dirty="0" smtClean="0">
                <a:solidFill>
                  <a:srgbClr val="0070C0"/>
                </a:solidFill>
              </a:rPr>
              <a:t>a</a:t>
            </a:r>
            <a:r>
              <a:rPr lang="id-ID" sz="2400" b="1" dirty="0" smtClean="0">
                <a:solidFill>
                  <a:srgbClr val="0070C0"/>
                </a:solidFill>
              </a:rPr>
              <a:t>n</a:t>
            </a:r>
            <a:r>
              <a:rPr lang="en-SG" sz="2400" b="1" dirty="0" smtClean="0">
                <a:solidFill>
                  <a:srgbClr val="0070C0"/>
                </a:solidFill>
              </a:rPr>
              <a:t>, </a:t>
            </a:r>
            <a:r>
              <a:rPr lang="id-ID" sz="2400" b="1" dirty="0" smtClean="0">
                <a:solidFill>
                  <a:srgbClr val="0070C0"/>
                </a:solidFill>
              </a:rPr>
              <a:t>dan </a:t>
            </a:r>
            <a:r>
              <a:rPr lang="id-ID" sz="2400" b="1" dirty="0">
                <a:solidFill>
                  <a:srgbClr val="0070C0"/>
                </a:solidFill>
              </a:rPr>
              <a:t>Pengetahuan</a:t>
            </a:r>
            <a:r>
              <a:rPr lang="id-ID" sz="2000" dirty="0">
                <a:solidFill>
                  <a:prstClr val="black"/>
                </a:solidFill>
              </a:rPr>
              <a:t> </a:t>
            </a:r>
          </a:p>
          <a:p>
            <a:pPr algn="ctr">
              <a:defRPr/>
            </a:pPr>
            <a:r>
              <a:rPr lang="id-ID" sz="2000" dirty="0">
                <a:solidFill>
                  <a:prstClr val="black"/>
                </a:solidFill>
              </a:rPr>
              <a:t>yang </a:t>
            </a:r>
            <a:r>
              <a:rPr lang="id-ID" sz="2000" dirty="0" smtClean="0">
                <a:solidFill>
                  <a:prstClr val="black"/>
                </a:solidFill>
              </a:rPr>
              <a:t>terintegrasi.</a:t>
            </a:r>
            <a:endParaRPr lang="id-ID" sz="2000" dirty="0">
              <a:solidFill>
                <a:prstClr val="black"/>
              </a:solidFill>
            </a:endParaRPr>
          </a:p>
        </p:txBody>
      </p:sp>
      <p:pic>
        <p:nvPicPr>
          <p:cNvPr id="100355"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89522" y="1391046"/>
            <a:ext cx="4346331" cy="3600450"/>
          </a:xfrm>
          <a:prstGeom prst="rect">
            <a:avLst/>
          </a:prstGeom>
          <a:noFill/>
          <a:ln w="9525">
            <a:noFill/>
            <a:miter lim="800000"/>
            <a:headEnd/>
            <a:tailEnd/>
          </a:ln>
        </p:spPr>
      </p:pic>
      <p:sp>
        <p:nvSpPr>
          <p:cNvPr id="10" name="Donut 9"/>
          <p:cNvSpPr/>
          <p:nvPr/>
        </p:nvSpPr>
        <p:spPr>
          <a:xfrm>
            <a:off x="108438" y="869776"/>
            <a:ext cx="5943600" cy="5943600"/>
          </a:xfrm>
          <a:prstGeom prst="donut">
            <a:avLst>
              <a:gd name="adj" fmla="val 10887"/>
            </a:avLst>
          </a:prstGeom>
          <a:solidFill>
            <a:schemeClr val="accent5">
              <a:lumMod val="20000"/>
              <a:lumOff val="80000"/>
            </a:schemeClr>
          </a:solidFill>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6" name="Oval 5"/>
          <p:cNvSpPr/>
          <p:nvPr/>
        </p:nvSpPr>
        <p:spPr>
          <a:xfrm>
            <a:off x="-546107" y="74240"/>
            <a:ext cx="7315200" cy="7315200"/>
          </a:xfrm>
          <a:prstGeom prst="ellipse">
            <a:avLst/>
          </a:prstGeom>
          <a:noFill/>
        </p:spPr>
        <p:txBody>
          <a:bodyPr spcFirstLastPara="1" wrap="none">
            <a:prstTxWarp prst="textCircle">
              <a:avLst/>
            </a:prstTxWarp>
            <a:spAutoFit/>
          </a:bodyPr>
          <a:lstStyle/>
          <a:p>
            <a:pPr algn="ctr">
              <a:defRPr/>
            </a:pPr>
            <a:r>
              <a:rPr lang="id-ID" sz="3200" dirty="0">
                <a:solidFill>
                  <a:srgbClr val="1F497D">
                    <a:lumMod val="50000"/>
                  </a:srgbClr>
                </a:solidFill>
              </a:rPr>
              <a:t>*Kurikulum: Kompetensi Lulusan</a:t>
            </a:r>
            <a:r>
              <a:rPr lang="en-US" sz="3200" dirty="0">
                <a:solidFill>
                  <a:srgbClr val="1F497D">
                    <a:lumMod val="50000"/>
                  </a:srgbClr>
                </a:solidFill>
              </a:rPr>
              <a:t>, </a:t>
            </a:r>
            <a:r>
              <a:rPr lang="id-ID" sz="3200" dirty="0">
                <a:solidFill>
                  <a:srgbClr val="1F497D">
                    <a:lumMod val="50000"/>
                  </a:srgbClr>
                </a:solidFill>
              </a:rPr>
              <a:t>Isi, Struktur</a:t>
            </a:r>
            <a:r>
              <a:rPr lang="en-US" sz="3200" dirty="0">
                <a:solidFill>
                  <a:srgbClr val="1F497D">
                    <a:lumMod val="50000"/>
                  </a:srgbClr>
                </a:solidFill>
              </a:rPr>
              <a:t>, </a:t>
            </a:r>
            <a:r>
              <a:rPr lang="id-ID" sz="3200" dirty="0">
                <a:solidFill>
                  <a:srgbClr val="1F497D">
                    <a:lumMod val="50000"/>
                  </a:srgbClr>
                </a:solidFill>
              </a:rPr>
              <a:t>Proses Pembelajaran,</a:t>
            </a:r>
            <a:r>
              <a:rPr lang="en-US" sz="3200" dirty="0">
                <a:solidFill>
                  <a:srgbClr val="1F497D">
                    <a:lumMod val="50000"/>
                  </a:srgbClr>
                </a:solidFill>
              </a:rPr>
              <a:t> </a:t>
            </a:r>
            <a:r>
              <a:rPr lang="id-ID" sz="3200" dirty="0">
                <a:solidFill>
                  <a:srgbClr val="1F497D">
                    <a:lumMod val="50000"/>
                  </a:srgbClr>
                </a:solidFill>
              </a:rPr>
              <a:t>Proses P</a:t>
            </a:r>
            <a:r>
              <a:rPr lang="en-US" sz="3200" dirty="0" err="1">
                <a:solidFill>
                  <a:srgbClr val="1F497D">
                    <a:lumMod val="50000"/>
                  </a:srgbClr>
                </a:solidFill>
              </a:rPr>
              <a:t>enilaian</a:t>
            </a:r>
            <a:r>
              <a:rPr lang="en-US" sz="3200" dirty="0">
                <a:solidFill>
                  <a:srgbClr val="1F497D">
                    <a:lumMod val="50000"/>
                  </a:srgbClr>
                </a:solidFill>
              </a:rPr>
              <a:t>, </a:t>
            </a:r>
            <a:r>
              <a:rPr lang="id-ID" sz="3200" dirty="0">
                <a:solidFill>
                  <a:srgbClr val="1F497D">
                    <a:lumMod val="50000"/>
                  </a:srgbClr>
                </a:solidFill>
              </a:rPr>
              <a:t>S</a:t>
            </a:r>
            <a:r>
              <a:rPr lang="en-US" sz="3200" dirty="0" err="1">
                <a:solidFill>
                  <a:srgbClr val="1F497D">
                    <a:lumMod val="50000"/>
                  </a:srgbClr>
                </a:solidFill>
              </a:rPr>
              <a:t>ilabus</a:t>
            </a:r>
            <a:r>
              <a:rPr lang="id-ID" sz="3200" dirty="0">
                <a:solidFill>
                  <a:srgbClr val="1F497D">
                    <a:lumMod val="50000"/>
                  </a:srgbClr>
                </a:solidFill>
              </a:rPr>
              <a:t>, Buku*</a:t>
            </a:r>
            <a:endParaRPr lang="en-US" sz="3200" b="1" dirty="0">
              <a:ln w="12700">
                <a:solidFill>
                  <a:srgbClr val="1F497D">
                    <a:satMod val="155000"/>
                  </a:srgbClr>
                </a:solidFill>
                <a:prstDash val="solid"/>
              </a:ln>
              <a:solidFill>
                <a:srgbClr val="1F497D">
                  <a:lumMod val="50000"/>
                </a:srgbClr>
              </a:solidFill>
              <a:effectLst>
                <a:outerShdw blurRad="41275" dist="20320" dir="1800000" algn="tl" rotWithShape="0">
                  <a:srgbClr val="000000">
                    <a:alpha val="40000"/>
                  </a:srgbClr>
                </a:outerShdw>
              </a:effectLst>
            </a:endParaRPr>
          </a:p>
        </p:txBody>
      </p:sp>
      <p:sp>
        <p:nvSpPr>
          <p:cNvPr id="12" name="Down Arrow 11"/>
          <p:cNvSpPr/>
          <p:nvPr/>
        </p:nvSpPr>
        <p:spPr>
          <a:xfrm rot="3260233">
            <a:off x="4413234" y="2343531"/>
            <a:ext cx="301625" cy="1006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3" name="Down Arrow 12"/>
          <p:cNvSpPr/>
          <p:nvPr/>
        </p:nvSpPr>
        <p:spPr>
          <a:xfrm rot="10800000">
            <a:off x="2806319" y="4918684"/>
            <a:ext cx="300403" cy="1081087"/>
          </a:xfrm>
          <a:prstGeom prst="downArrow">
            <a:avLst>
              <a:gd name="adj1" fmla="val 56746"/>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4" name="Down Arrow 13"/>
          <p:cNvSpPr/>
          <p:nvPr/>
        </p:nvSpPr>
        <p:spPr>
          <a:xfrm rot="18362187">
            <a:off x="1441434" y="2347560"/>
            <a:ext cx="301625" cy="10272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5" name="Oval 14"/>
          <p:cNvSpPr/>
          <p:nvPr/>
        </p:nvSpPr>
        <p:spPr>
          <a:xfrm>
            <a:off x="2302226" y="3118256"/>
            <a:ext cx="1367203" cy="1368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id-ID" sz="1600" dirty="0">
                <a:solidFill>
                  <a:prstClr val="white"/>
                </a:solidFill>
              </a:rPr>
              <a:t>Produktif</a:t>
            </a:r>
          </a:p>
          <a:p>
            <a:pPr algn="ctr">
              <a:defRPr/>
            </a:pPr>
            <a:r>
              <a:rPr lang="id-ID" sz="1600" dirty="0">
                <a:solidFill>
                  <a:prstClr val="white"/>
                </a:solidFill>
              </a:rPr>
              <a:t>Kreatif</a:t>
            </a:r>
          </a:p>
          <a:p>
            <a:pPr algn="ctr">
              <a:defRPr/>
            </a:pPr>
            <a:r>
              <a:rPr lang="id-ID" sz="1600" dirty="0">
                <a:solidFill>
                  <a:prstClr val="white"/>
                </a:solidFill>
              </a:rPr>
              <a:t>Inovatif</a:t>
            </a:r>
          </a:p>
          <a:p>
            <a:pPr algn="ctr">
              <a:defRPr/>
            </a:pPr>
            <a:r>
              <a:rPr lang="id-ID" sz="1600" dirty="0">
                <a:solidFill>
                  <a:prstClr val="white"/>
                </a:solidFill>
              </a:rPr>
              <a:t>Afektif</a:t>
            </a:r>
          </a:p>
        </p:txBody>
      </p:sp>
      <p:sp>
        <p:nvSpPr>
          <p:cNvPr id="8" name="Down Arrow 7"/>
          <p:cNvSpPr/>
          <p:nvPr/>
        </p:nvSpPr>
        <p:spPr>
          <a:xfrm>
            <a:off x="2878017" y="2973996"/>
            <a:ext cx="287215" cy="288925"/>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9" name="Down Arrow 8"/>
          <p:cNvSpPr/>
          <p:nvPr/>
        </p:nvSpPr>
        <p:spPr>
          <a:xfrm rot="7160860">
            <a:off x="3305403" y="3913954"/>
            <a:ext cx="301625" cy="29454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1" name="Down Arrow 10"/>
          <p:cNvSpPr/>
          <p:nvPr/>
        </p:nvSpPr>
        <p:spPr>
          <a:xfrm rot="14203828">
            <a:off x="2378503" y="3909990"/>
            <a:ext cx="300038" cy="294542"/>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id-ID">
              <a:solidFill>
                <a:prstClr val="white"/>
              </a:solidFill>
            </a:endParaRPr>
          </a:p>
        </p:txBody>
      </p:sp>
      <p:sp>
        <p:nvSpPr>
          <p:cNvPr id="16" name="Rectangle 15"/>
          <p:cNvSpPr/>
          <p:nvPr/>
        </p:nvSpPr>
        <p:spPr>
          <a:xfrm>
            <a:off x="0" y="0"/>
            <a:ext cx="9144000" cy="83671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3600" b="1" dirty="0" smtClean="0">
                <a:solidFill>
                  <a:prstClr val="white"/>
                </a:solidFill>
              </a:rPr>
              <a:t>Tema Pengembangan Kurikulum 2013 </a:t>
            </a:r>
          </a:p>
          <a:p>
            <a:pPr algn="ctr"/>
            <a:r>
              <a:rPr lang="id-ID" sz="2000" b="1" dirty="0" smtClean="0">
                <a:solidFill>
                  <a:prstClr val="white"/>
                </a:solidFill>
              </a:rPr>
              <a:t>(Sesuai UU 20/2003)</a:t>
            </a:r>
            <a:endParaRPr lang="id-ID" sz="3600" b="1" dirty="0">
              <a:solidFill>
                <a:prstClr val="white"/>
              </a:solidFill>
            </a:endParaRPr>
          </a:p>
        </p:txBody>
      </p:sp>
      <p:sp>
        <p:nvSpPr>
          <p:cNvPr id="17"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7</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29584901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5386610"/>
          </a:xfrm>
          <a:solidFill>
            <a:schemeClr val="bg2"/>
          </a:solidFill>
        </p:spPr>
        <p:txBody>
          <a:bodyPr>
            <a:normAutofit/>
          </a:bodyPr>
          <a:lstStyle/>
          <a:p>
            <a:r>
              <a:rPr lang="id-ID" b="1" dirty="0" smtClean="0"/>
              <a:t>Kita bersyukur sudah menyelesaikan Kurikulum 2013. Kurikulum ini rasanya sudah benar dan bagus setelah melihat dan membandingkan pada sekolah-sekolah lain yang dilihat.</a:t>
            </a:r>
            <a:endParaRPr lang="id-ID" b="1" dirty="0"/>
          </a:p>
        </p:txBody>
      </p:sp>
      <p:sp>
        <p:nvSpPr>
          <p:cNvPr id="4"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8</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33127128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6"/>
          <p:cNvSpPr>
            <a:spLocks noChangeArrowheads="1"/>
          </p:cNvSpPr>
          <p:nvPr/>
        </p:nvSpPr>
        <p:spPr bwMode="auto">
          <a:xfrm>
            <a:off x="0" y="2438400"/>
            <a:ext cx="9144000" cy="1998712"/>
          </a:xfrm>
          <a:custGeom>
            <a:avLst/>
            <a:gdLst>
              <a:gd name="T0" fmla="*/ 4037805 w 8075615"/>
              <a:gd name="T1" fmla="*/ 0 h 411480"/>
              <a:gd name="T2" fmla="*/ 8075605 w 8075615"/>
              <a:gd name="T3" fmla="*/ 204950 h 411480"/>
              <a:gd name="T4" fmla="*/ 4037805 w 8075615"/>
              <a:gd name="T5" fmla="*/ 409897 h 411480"/>
              <a:gd name="T6" fmla="*/ 0 w 8075615"/>
              <a:gd name="T7" fmla="*/ 204950 h 411480"/>
              <a:gd name="T8" fmla="*/ 17694720 60000 65536"/>
              <a:gd name="T9" fmla="*/ 0 60000 65536"/>
              <a:gd name="T10" fmla="*/ 5898240 60000 65536"/>
              <a:gd name="T11" fmla="*/ 11796480 60000 65536"/>
              <a:gd name="T12" fmla="*/ 20087 w 8075615"/>
              <a:gd name="T13" fmla="*/ 20087 h 411480"/>
              <a:gd name="T14" fmla="*/ 8055531 w 8075615"/>
              <a:gd name="T15" fmla="*/ 391393 h 411480"/>
            </a:gdLst>
            <a:ahLst/>
            <a:cxnLst>
              <a:cxn ang="T8">
                <a:pos x="T0" y="T1"/>
              </a:cxn>
              <a:cxn ang="T9">
                <a:pos x="T2" y="T3"/>
              </a:cxn>
              <a:cxn ang="T10">
                <a:pos x="T4" y="T5"/>
              </a:cxn>
              <a:cxn ang="T11">
                <a:pos x="T6" y="T7"/>
              </a:cxn>
            </a:cxnLst>
            <a:rect l="T12" t="T13" r="T14" b="T15"/>
            <a:pathLst>
              <a:path w="8075615" h="411480">
                <a:moveTo>
                  <a:pt x="68580" y="0"/>
                </a:moveTo>
                <a:lnTo>
                  <a:pt x="68579" y="0"/>
                </a:lnTo>
                <a:cubicBezTo>
                  <a:pt x="30704" y="0"/>
                  <a:pt x="0" y="30704"/>
                  <a:pt x="0" y="68579"/>
                </a:cubicBezTo>
                <a:lnTo>
                  <a:pt x="0" y="342900"/>
                </a:lnTo>
                <a:cubicBezTo>
                  <a:pt x="0" y="380775"/>
                  <a:pt x="30704" y="411479"/>
                  <a:pt x="68579" y="411480"/>
                </a:cubicBezTo>
                <a:lnTo>
                  <a:pt x="8007035" y="411480"/>
                </a:lnTo>
                <a:cubicBezTo>
                  <a:pt x="8044910" y="411479"/>
                  <a:pt x="8075615" y="380775"/>
                  <a:pt x="8075615" y="342900"/>
                </a:cubicBezTo>
                <a:lnTo>
                  <a:pt x="8075615" y="68580"/>
                </a:lnTo>
                <a:cubicBezTo>
                  <a:pt x="8075615" y="30704"/>
                  <a:pt x="8044910" y="0"/>
                  <a:pt x="8007035" y="0"/>
                </a:cubicBezTo>
                <a:lnTo>
                  <a:pt x="68580" y="0"/>
                </a:lnTo>
                <a:close/>
              </a:path>
            </a:pathLst>
          </a:custGeom>
          <a:solidFill>
            <a:srgbClr val="DCE6F2"/>
          </a:solidFill>
          <a:ln w="9525">
            <a:noFill/>
            <a:miter lim="800000"/>
            <a:headEnd/>
            <a:tailEnd/>
          </a:ln>
        </p:spPr>
        <p:txBody>
          <a:bodyPr anchor="ctr"/>
          <a:lstStyle/>
          <a:p>
            <a:pPr algn="ctr" fontAlgn="auto">
              <a:spcBef>
                <a:spcPts val="0"/>
              </a:spcBef>
              <a:spcAft>
                <a:spcPts val="0"/>
              </a:spcAft>
              <a:defRPr/>
            </a:pPr>
            <a:endParaRPr lang="id-ID" sz="2800" b="1" dirty="0">
              <a:solidFill>
                <a:schemeClr val="tx2">
                  <a:lumMod val="75000"/>
                </a:schemeClr>
              </a:solidFill>
            </a:endParaRPr>
          </a:p>
          <a:p>
            <a:pPr algn="ctr"/>
            <a:r>
              <a:rPr lang="id-ID" sz="3200" b="1" dirty="0"/>
              <a:t>Model Pembelajaran pada </a:t>
            </a:r>
            <a:r>
              <a:rPr lang="id-ID" sz="3200" b="1" dirty="0" smtClean="0"/>
              <a:t>Sekolah-sekolah Bagus</a:t>
            </a:r>
            <a:endParaRPr lang="id-ID" sz="3200" b="1" dirty="0"/>
          </a:p>
          <a:p>
            <a:pPr fontAlgn="auto">
              <a:spcBef>
                <a:spcPts val="0"/>
              </a:spcBef>
              <a:spcAft>
                <a:spcPts val="0"/>
              </a:spcAft>
              <a:defRPr/>
            </a:pPr>
            <a:endParaRPr lang="en-GB" sz="2800" b="1" dirty="0">
              <a:solidFill>
                <a:schemeClr val="tx2">
                  <a:lumMod val="75000"/>
                </a:schemeClr>
              </a:solidFill>
            </a:endParaRPr>
          </a:p>
        </p:txBody>
      </p:sp>
      <p:sp>
        <p:nvSpPr>
          <p:cNvPr id="4" name="Slide Number Placeholder 2"/>
          <p:cNvSpPr txBox="1"/>
          <p:nvPr/>
        </p:nvSpPr>
        <p:spPr>
          <a:xfrm>
            <a:off x="8651929" y="6492983"/>
            <a:ext cx="492125" cy="365125"/>
          </a:xfrm>
          <a:prstGeom prst="rect">
            <a:avLst/>
          </a:prstGeom>
          <a:solidFill>
            <a:schemeClr val="accent2">
              <a:lumMod val="75000"/>
            </a:schemeClr>
          </a:solidFill>
          <a:ln>
            <a:noFill/>
          </a:ln>
        </p:spPr>
        <p:txBody>
          <a:bodyPr anchor="ctr"/>
          <a:lstStyle/>
          <a:p>
            <a:pPr algn="r" fontAlgn="auto">
              <a:spcBef>
                <a:spcPts val="0"/>
              </a:spcBef>
              <a:spcAft>
                <a:spcPts val="0"/>
              </a:spcAft>
              <a:defRPr/>
            </a:pPr>
            <a:fld id="{A66DEB81-7B8F-4B89-AFC6-13B5C436DD53}" type="slidenum">
              <a:rPr lang="en-US" sz="1600" b="1">
                <a:solidFill>
                  <a:schemeClr val="bg1"/>
                </a:solidFill>
                <a:effectLst>
                  <a:outerShdw blurRad="38100" dist="38100" dir="2700000" algn="tl">
                    <a:srgbClr val="000000"/>
                  </a:outerShdw>
                </a:effectLst>
              </a:rPr>
              <a:pPr algn="r" fontAlgn="auto">
                <a:spcBef>
                  <a:spcPts val="0"/>
                </a:spcBef>
                <a:spcAft>
                  <a:spcPts val="0"/>
                </a:spcAft>
                <a:defRPr/>
              </a:pPr>
              <a:t>9</a:t>
            </a:fld>
            <a:endParaRPr lang="id-ID" sz="1100" b="1" dirty="0">
              <a:solidFill>
                <a:schemeClr val="bg1"/>
              </a:solidFill>
              <a:effectLst>
                <a:outerShdw blurRad="38100" dist="38100" dir="2700000" algn="tl">
                  <a:srgbClr val="000000"/>
                </a:outerShdw>
              </a:effectLst>
            </a:endParaRPr>
          </a:p>
        </p:txBody>
      </p:sp>
    </p:spTree>
    <p:extLst>
      <p:ext uri="{BB962C8B-B14F-4D97-AF65-F5344CB8AC3E}">
        <p14:creationId xmlns:p14="http://schemas.microsoft.com/office/powerpoint/2010/main" val="161971405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1819</TotalTime>
  <Words>1744</Words>
  <Application>Microsoft Office PowerPoint</Application>
  <PresentationFormat>On-screen Show (4:3)</PresentationFormat>
  <Paragraphs>607</Paragraphs>
  <Slides>49</Slides>
  <Notes>6</Notes>
  <HiddenSlides>0</HiddenSlides>
  <MMClips>0</MMClips>
  <ScaleCrop>false</ScaleCrop>
  <HeadingPairs>
    <vt:vector size="4" baseType="variant">
      <vt:variant>
        <vt:lpstr>Theme</vt:lpstr>
      </vt:variant>
      <vt:variant>
        <vt:i4>10</vt:i4>
      </vt:variant>
      <vt:variant>
        <vt:lpstr>Slide Titles</vt:lpstr>
      </vt:variant>
      <vt:variant>
        <vt:i4>49</vt:i4>
      </vt:variant>
    </vt:vector>
  </HeadingPairs>
  <TitlesOfParts>
    <vt:vector size="59" baseType="lpstr">
      <vt:lpstr>Office Theme</vt:lpstr>
      <vt:lpstr>2_Office Theme</vt:lpstr>
      <vt:lpstr>1_Office Theme</vt:lpstr>
      <vt:lpstr>3_Office Theme</vt:lpstr>
      <vt:lpstr>4_Office Theme</vt:lpstr>
      <vt:lpstr>5_Office Theme</vt:lpstr>
      <vt:lpstr>6_Office Theme</vt:lpstr>
      <vt:lpstr>7_Office Theme</vt:lpstr>
      <vt:lpstr>8_Office Theme</vt:lpstr>
      <vt:lpstr>9_Office Theme</vt:lpstr>
      <vt:lpstr>PowerPoint Presentation</vt:lpstr>
      <vt:lpstr>PowerPoint Presentation</vt:lpstr>
      <vt:lpstr>PowerPoint Presentation</vt:lpstr>
      <vt:lpstr>Pengantar</vt:lpstr>
      <vt:lpstr>Pengantar</vt:lpstr>
      <vt:lpstr>PowerPoint Presentation</vt:lpstr>
      <vt:lpstr>PowerPoint Presentation</vt:lpstr>
      <vt:lpstr>Kita bersyukur sudah menyelesaikan Kurikulum 2013. Kurikulum ini rasanya sudah benar dan bagus setelah melihat dan membandingkan pada sekolah-sekolah lain yang dilihat.</vt:lpstr>
      <vt:lpstr>PowerPoint Presentation</vt:lpstr>
      <vt:lpstr>PowerPoint Presentation</vt:lpstr>
      <vt:lpstr>PowerPoint Presentation</vt:lpstr>
      <vt:lpstr>PowerPoint Presentation</vt:lpstr>
      <vt:lpstr>Nama-nama Karakter Anak</vt:lpstr>
      <vt:lpstr>Contoh Buku Siswa </vt:lpstr>
      <vt:lpstr>PowerPoint Presentation</vt:lpstr>
      <vt:lpstr>PowerPoint Presentation</vt:lpstr>
      <vt:lpstr>PowerPoint Presentation</vt:lpstr>
      <vt:lpstr>PowerPoint Presentation</vt:lpstr>
      <vt:lpstr>Testimoni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Skema Koordinasi Pemerintah – Pemerintah Daerah Dalam Implementasi Kurikulum</vt:lpstr>
      <vt:lpstr>Proses Terkait Implementasi Kurikulum</vt:lpstr>
      <vt:lpstr>Pengadaan Buku</vt:lpstr>
      <vt:lpstr>Pelatihan Guru</vt:lpstr>
      <vt:lpstr>Pendampingan</vt:lpstr>
      <vt:lpstr>Pemantauan dan Evaluasi (Monev)</vt:lpstr>
      <vt:lpstr>Penganggaran Pengadaan Buku</vt:lpstr>
      <vt:lpstr>Penganggaran Pelatihan</vt:lpstr>
      <vt:lpstr>Penganggaran Pendampingan</vt:lpstr>
      <vt:lpstr>Penganggaran Monev</vt:lpstr>
      <vt:lpstr>Konsekuensi  Implementasi Kurikulum 2013</vt:lpstr>
      <vt:lpstr>Konsekuensi Implementasi Kurikulum 2013</vt:lpstr>
      <vt:lpstr>PowerPoint Presentation</vt:lpstr>
      <vt:lpstr>Kesenian Alat Musik Sasando</vt:lpstr>
      <vt:lpstr>Skema Koordinasi Pemerintah – Pemerintah Daerah Dalam Pelaksanaan Ujian Sekolah dan  Ujian Nasional</vt:lpstr>
      <vt:lpstr>Perbedaan US/M dan UN</vt:lpstr>
      <vt:lpstr>Ujian Sekolah/Madrasah dan yang Sederajat</vt:lpstr>
      <vt:lpstr>UN SMP/SMA/SMK dan Sederajat</vt:lpstr>
      <vt:lpstr>Penganggaran US/M untuk SD/MI dan Sederajat</vt:lpstr>
      <vt:lpstr>Pelaksanaan UN SMP/SMA/SMK/MTs/MA dan Sederajat</vt:lpstr>
      <vt:lpstr>TERIMA KASIH</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NILAM</cp:lastModifiedBy>
  <cp:revision>107</cp:revision>
  <dcterms:created xsi:type="dcterms:W3CDTF">2013-11-22T07:17:06Z</dcterms:created>
  <dcterms:modified xsi:type="dcterms:W3CDTF">2013-12-02T01:56:46Z</dcterms:modified>
</cp:coreProperties>
</file>